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0%B1%D0%BA%D0%B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Русский народный костюм</a:t>
            </a:r>
            <a:r>
              <a:rPr lang="ru-RU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4" name="Picture 2" descr="D:\Мои документы\ШКОЛЬНЫЕ ДЕЛА 4\Народный костюм\Маковский Русская красавиц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357563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335699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Каждый народ выражал своё понимание красоты человека, прежде всего через костюм. </a:t>
            </a:r>
          </a:p>
          <a:p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Слово «костюм», пришедшее из французского языка, означает «обычай».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3400" y="551723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Презентация создана учителем начальных классов ГБОУ СОШ № 423 г.Кронштадта</a:t>
            </a:r>
          </a:p>
          <a:p>
            <a:pPr algn="ctr"/>
            <a:r>
              <a:rPr lang="ru-RU" b="1" i="1" dirty="0" smtClean="0"/>
              <a:t>Харитоновой Н.В.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83880" cy="1051560"/>
          </a:xfrm>
        </p:spPr>
        <p:txBody>
          <a:bodyPr/>
          <a:lstStyle/>
          <a:p>
            <a:r>
              <a:rPr lang="ru-RU" dirty="0" smtClean="0"/>
              <a:t>   Головные уборы</a:t>
            </a:r>
            <a:endParaRPr lang="ru-RU" dirty="0"/>
          </a:p>
        </p:txBody>
      </p:sp>
      <p:pic>
        <p:nvPicPr>
          <p:cNvPr id="20482" name="Picture 2" descr="https://upload.wikimedia.org/wikipedia/commons/c/c4/%D0%96%D0%B5%D0%BD%D1%81%D0%BA%D0%B8%D0%B9_%D0%B3%D0%BE%D0%BB%D0%BE%D0%B2%D0%BD%D0%BE%D0%B9_%D1%83%D0%B1%D0%BE%D1%80_%D0%9A%D0%B0%D0%BB%D1%83%D0%B6%D1%81%D0%BA%D0%BE%D0%B9_%D0%B3%D1%83%D0%B1%D0%B5%D1%80%D0%BD%D0%B8%D0%B8_1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058865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56176" y="580526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Кичка </a:t>
            </a:r>
            <a:endParaRPr lang="ru-RU" sz="2400" b="1" dirty="0"/>
          </a:p>
        </p:txBody>
      </p:sp>
      <p:pic>
        <p:nvPicPr>
          <p:cNvPr id="20484" name="Picture 4" descr="https://upload.wikimedia.org/wikipedia/commons/d/d9/Sergey_Solomk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2628900" cy="3514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5085184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Сорока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северорусского комплекса характерны  сарафан, душегрея или </a:t>
            </a:r>
            <a:r>
              <a:rPr lang="ru-RU" sz="2200" b="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епанечка</a:t>
            </a:r>
            <a:r>
              <a:rPr lang="ru-RU" sz="22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  Головной убор: кокошник, венец.</a:t>
            </a:r>
            <a:endParaRPr lang="ru-RU" sz="2200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D:\Мои документы\ШКОЛЬНЫЕ ДЕЛА-документация\2010 - 2011 10 шк\5 класс\Народный костюм\Билиб Вологодская дев-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92696"/>
            <a:ext cx="2772266" cy="43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документы\ШКОЛЬНЫЕ ДЕЛА-документация\2010 - 2011 10 шк\5 класс\Народный костюм\Мак Боярышн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64704"/>
            <a:ext cx="3024336" cy="432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Сарафанный комплек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21512"/>
            <a:ext cx="3738590" cy="560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Праздничный девичий наря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857231"/>
            <a:ext cx="3303461" cy="554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1000100" y="357166"/>
            <a:ext cx="64168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Северорусский сарафанный комплекс</a:t>
            </a:r>
          </a:p>
        </p:txBody>
      </p:sp>
      <p:sp>
        <p:nvSpPr>
          <p:cNvPr id="25" name="Стрелка вправо 24"/>
          <p:cNvSpPr/>
          <p:nvPr/>
        </p:nvSpPr>
        <p:spPr>
          <a:xfrm rot="414853">
            <a:off x="5075238" y="1287463"/>
            <a:ext cx="1214437" cy="13811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815090">
            <a:off x="5003800" y="1989138"/>
            <a:ext cx="1143000" cy="15875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5286375" y="2643188"/>
            <a:ext cx="1428750" cy="1428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 rot="622682">
            <a:off x="5289550" y="3887788"/>
            <a:ext cx="1143000" cy="1428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2414999">
            <a:off x="4840288" y="5721350"/>
            <a:ext cx="1187450" cy="16192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2214563" y="1143000"/>
            <a:ext cx="1500187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Стрелка влево 30"/>
          <p:cNvSpPr/>
          <p:nvPr/>
        </p:nvSpPr>
        <p:spPr>
          <a:xfrm rot="623368">
            <a:off x="2138363" y="2878138"/>
            <a:ext cx="1817687" cy="119062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Стрелка влево 31"/>
          <p:cNvSpPr/>
          <p:nvPr/>
        </p:nvSpPr>
        <p:spPr>
          <a:xfrm>
            <a:off x="2428875" y="3714750"/>
            <a:ext cx="1571625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Стрелка влево 32"/>
          <p:cNvSpPr/>
          <p:nvPr/>
        </p:nvSpPr>
        <p:spPr>
          <a:xfrm rot="20634948">
            <a:off x="2560638" y="5929313"/>
            <a:ext cx="1571625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283969" y="928688"/>
            <a:ext cx="150247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Кокошник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3250" y="928688"/>
            <a:ext cx="1000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Венец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3375" y="1785938"/>
            <a:ext cx="928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Рубаха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5936" y="2500313"/>
            <a:ext cx="1433314" cy="307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Душегрея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0500" y="2928938"/>
            <a:ext cx="1435596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Епанечка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71938" y="3643313"/>
            <a:ext cx="1508174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Сарафан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07904" y="5143500"/>
            <a:ext cx="1435596" cy="307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Сапожки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14813" y="5572125"/>
            <a:ext cx="857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Лапти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2340888" cy="158417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Узоры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Орнамент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Узоры вышивки русские нaродные смоленского крaя - Мастер кл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5558616" cy="5733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700808"/>
            <a:ext cx="2592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Изображались узоры из стилизованных растений, цветов, веток. Наиболее распространенные элементы орнаментов: треугольники, ромбы, косые кресты, восьмиугольные звезды, розетки, елочки, кустики, прямоугольники с точками, стилизованные фигуры женщины, птицы, коня, оленя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nagadali.ru/wp-content/uploads/2014/12/nar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548680"/>
            <a:ext cx="4537647" cy="4501918"/>
          </a:xfrm>
          <a:prstGeom prst="rect">
            <a:avLst/>
          </a:prstGeom>
          <a:noFill/>
        </p:spPr>
      </p:pic>
      <p:pic>
        <p:nvPicPr>
          <p:cNvPr id="26628" name="Picture 4" descr="http://nagadali.ru/wp-content/uploads/2014/12/nar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104456" cy="460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рафанный комплек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3738590" cy="560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Женский понёвный комплек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92080" y="476672"/>
            <a:ext cx="3147826" cy="562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erisunki.ru/papka2/kostyum/kostjum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64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Взгляни на эти костюмы, их дивное многоцветье.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Будто кто-то собрал краски с цветущих лугов, 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с синих рек, с огненных закатов </a:t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и поместил их на одежду.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Picture 2" descr="D:\Мои документы\ШКОЛЬНЫЕ ДЕЛА 4\Народный костюм\Нижегородская  о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14325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документы\ШКОЛЬНЫЕ ДЕЛА 4\Народный костюм\Коров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21481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4320480" cy="97955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</a:rPr>
              <a:t>Праздничные костюмы создавались мастерицами с особым старанием и передавались по наследству от матери к дочери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4" descr="D:\Мои документы\ШКОЛЬНЫЕ ДЕЛА 4\Народный костюм\Копия 27-06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784225"/>
            <a:ext cx="3786188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Мои документы\ШКОЛЬНЫЕ ДЕЛА 4\Народный костюм\Васнецов Берендей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9290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Основой женского и мужского костюма была рубаха из домотканой льняной материи. У мужчин длина рубахи была ниже коленей, у женщин – до самых пят.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5" descr="народный костю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277074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Мои документы\ШКОЛЬНЫЕ ДЕЛА 4\Народный костюм\Васнец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4500562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2340888" cy="49685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Узоры располагали по краю подола, рукавов, ворота, над сгибами рук, вдоль швов и боковых разрезов как обереги.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D:\Мои документы\ШКОЛЬНЫЕ ДЕЛА-документация\2010 - 2011 10 шк\5 класс\Народный костюм\0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920" y="404664"/>
            <a:ext cx="54726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Обувью служили лапти, носили и кожаные сапоги. Дополнял костюм пояс-оберег. Роль пояса велика в разных обрядах, девушки готовили пояса как приданое.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D:\Мои документы\ШКОЛЬНЫЕ ДЕЛА 4\Народный костюм\Рязанская гу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509963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501128" cy="1051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Южнорусский комплекс отличался наличием понёвы, передника-занавески.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Picture 5" descr="D:\Мои документы\ШКОЛЬНЫЕ ДЕЛА 4\Народный костюм\Южнорусский костю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264318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20608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Понёва  — элемент русского народного костюма, женская шерстяная </a:t>
            </a:r>
            <a:r>
              <a:rPr lang="ru-RU" sz="2000" b="1" dirty="0" smtClean="0">
                <a:latin typeface="Calibri" pitchFamily="34" charset="0"/>
                <a:hlinkClick r:id="rId3" tooltip="Юбка"/>
              </a:rPr>
              <a:t>юбка</a:t>
            </a:r>
            <a:r>
              <a:rPr lang="ru-RU" sz="2000" b="1" dirty="0" smtClean="0">
                <a:latin typeface="Calibri" pitchFamily="34" charset="0"/>
              </a:rPr>
              <a:t> замужних женщин (как правило клетчатой) с богато украшенным подолом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Тульский наряд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upload.wikimedia.org/wikipedia/commons/a/ab/Women_of_Tula_-_Sergei_Arsenevich_Vinogra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92696"/>
            <a:ext cx="38195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енский костюм южн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80728"/>
            <a:ext cx="3500462" cy="55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Женский понёвный комплек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3244" y="960778"/>
            <a:ext cx="3147826" cy="562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5296" y="409224"/>
            <a:ext cx="642942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Южнорусский понёвный комплекс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2862630" y="5266996"/>
            <a:ext cx="928687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2005380" y="3623933"/>
            <a:ext cx="1643062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2934067" y="2195183"/>
            <a:ext cx="785813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2505442" y="1195058"/>
            <a:ext cx="1143000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862630" y="6052808"/>
            <a:ext cx="1214437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19880" y="1052183"/>
            <a:ext cx="15001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Головной убор - сорока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1317" y="2052308"/>
            <a:ext cx="10715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Вышитая рубаха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880" y="3552496"/>
            <a:ext cx="1143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Передник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4192" y="5195558"/>
            <a:ext cx="1000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Понёва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7067" y="5981371"/>
            <a:ext cx="928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Лапти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434380" y="1266496"/>
            <a:ext cx="1357312" cy="1428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934317" y="2338058"/>
            <a:ext cx="1500188" cy="1428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077192" y="4338308"/>
            <a:ext cx="1785938" cy="1428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2291130" y="2909558"/>
            <a:ext cx="1428750" cy="142875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4862880" y="5338433"/>
            <a:ext cx="1500187" cy="1428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934317" y="6052808"/>
            <a:ext cx="1571625" cy="1428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4195433"/>
            <a:ext cx="1440155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Занавеска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9880" y="2838121"/>
            <a:ext cx="1320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Пояс (кушак)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</TotalTime>
  <Words>251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Русский народный костюм </vt:lpstr>
      <vt:lpstr> Взгляни на эти костюмы, их дивное многоцветье.  Будто кто-то собрал краски с цветущих лугов,  с синих рек, с огненных закатов  и поместил их на одежду.</vt:lpstr>
      <vt:lpstr>Праздничные костюмы создавались мастерицами с особым старанием и передавались по наследству от матери к дочери.</vt:lpstr>
      <vt:lpstr>Основой женского и мужского костюма была рубаха из домотканой льняной материи. У мужчин длина рубахи была ниже коленей, у женщин – до самых пят.</vt:lpstr>
      <vt:lpstr>Узоры располагали по краю подола, рукавов, ворота, над сгибами рук, вдоль швов и боковых разрезов как обереги.</vt:lpstr>
      <vt:lpstr> Обувью служили лапти, носили и кожаные сапоги. Дополнял костюм пояс-оберег. Роль пояса велика в разных обрядах, девушки готовили пояса как приданое. </vt:lpstr>
      <vt:lpstr>Южнорусский комплекс отличался наличием понёвы, передника-занавески.</vt:lpstr>
      <vt:lpstr>Тульский наряд</vt:lpstr>
      <vt:lpstr>Слайд 9</vt:lpstr>
      <vt:lpstr>   Головные уборы</vt:lpstr>
      <vt:lpstr>Для северорусского комплекса характерны  сарафан, душегрея или епанечка.   Головной убор: кокошник, венец.</vt:lpstr>
      <vt:lpstr>Слайд 12</vt:lpstr>
      <vt:lpstr>Узоры Орнамент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 </dc:title>
  <cp:lastModifiedBy>Наталья</cp:lastModifiedBy>
  <cp:revision>16</cp:revision>
  <dcterms:modified xsi:type="dcterms:W3CDTF">2015-05-14T19:38:18Z</dcterms:modified>
</cp:coreProperties>
</file>