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4E3F1-CD24-45F8-8B49-940C63925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4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79F3-3047-4555-885A-524E88AE58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8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B4DEF-A139-4BAC-BEA5-6D916288F9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6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B89D-DB73-444F-82F5-BF07433CE7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5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29A9-C9BB-4479-A829-8AC254476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8C8AD-511E-4862-8EEC-FAECA3B2FC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B0E62-34ED-4D10-ABA1-CBE3B45C80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4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1197C-9911-4BEE-91A6-1A13FBD9DE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1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54FD-4FB1-40E5-AF76-0AEF04705B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AC04-245D-4B3D-9D1B-E0A53DCA19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6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2042-C74F-4D08-AD3C-18954935CF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6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B984B-10B4-45BD-92CC-5E3D353789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1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Прямоуг.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EFD3CB-769D-442D-9383-A5BF2F561E7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5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dd36efffa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3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. 4"/>
          <p:cNvSpPr>
            <a:spLocks noChangeArrowheads="1"/>
          </p:cNvSpPr>
          <p:nvPr/>
        </p:nvSpPr>
        <p:spPr bwMode="auto">
          <a:xfrm>
            <a:off x="2771775" y="3716338"/>
            <a:ext cx="32400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00FF"/>
                </a:solidFill>
                <a:latin typeface="Georgia" pitchFamily="18" charset="0"/>
              </a:rPr>
              <a:t>6 класс</a:t>
            </a:r>
            <a:r>
              <a:rPr lang="ru-RU" sz="3200" b="1" dirty="0">
                <a:solidFill>
                  <a:srgbClr val="6600FF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3077" name="Поле 5"/>
          <p:cNvSpPr txBox="1">
            <a:spLocks noChangeArrowheads="1"/>
          </p:cNvSpPr>
          <p:nvPr/>
        </p:nvSpPr>
        <p:spPr bwMode="auto">
          <a:xfrm>
            <a:off x="2339400" y="5661025"/>
            <a:ext cx="48461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0000"/>
                </a:solidFill>
                <a:latin typeface="Georgia" pitchFamily="18" charset="0"/>
              </a:rPr>
              <a:t>Шапкова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 Вера Георгиевна,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МБОУ 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СОШ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№31, г. Курск.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078" name="Объект WordArt 6"/>
          <p:cNvSpPr>
            <a:spLocks noChangeArrowheads="1" noChangeShapeType="1" noTextEdit="1"/>
          </p:cNvSpPr>
          <p:nvPr/>
        </p:nvSpPr>
        <p:spPr bwMode="auto">
          <a:xfrm>
            <a:off x="481013" y="476250"/>
            <a:ext cx="802005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Сложение чисел с разными знаками</a:t>
            </a:r>
            <a:endParaRPr lang="ru-RU" sz="3600" b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774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%20-%20%2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715148"/>
          </a:xfrm>
          <a:prstGeom prst="rect">
            <a:avLst/>
          </a:prstGeom>
        </p:spPr>
      </p:pic>
      <p:pic>
        <p:nvPicPr>
          <p:cNvPr id="3" name="Рисунок 2" descr="0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643314"/>
            <a:ext cx="5786446" cy="3119442"/>
          </a:xfrm>
          <a:prstGeom prst="rect">
            <a:avLst/>
          </a:prstGeom>
        </p:spPr>
      </p:pic>
      <p:pic>
        <p:nvPicPr>
          <p:cNvPr id="5" name="Рисунок 4" descr="0012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3240" y="0"/>
            <a:ext cx="6000760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4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0"/>
            <a:ext cx="82153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6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85794"/>
            <a:ext cx="9144000" cy="2677099"/>
          </a:xfrm>
          <a:prstGeom prst="rect">
            <a:avLst/>
          </a:prstGeom>
        </p:spPr>
      </p:pic>
      <p:pic>
        <p:nvPicPr>
          <p:cNvPr id="3" name="Рисунок 2" descr="0017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86124"/>
            <a:ext cx="9144000" cy="26102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18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57222" y="142852"/>
            <a:ext cx="628651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9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95317"/>
            <a:ext cx="9144000" cy="386104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8458200" cy="2664295"/>
          </a:xfrm>
        </p:spPr>
        <p:txBody>
          <a:bodyPr/>
          <a:lstStyle/>
          <a:p>
            <a:pPr algn="l"/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/>
              <a:t>№ 1019 (а), №1083 (3 столбик),</a:t>
            </a:r>
            <a:br>
              <a:rPr lang="ru-RU" dirty="0" smtClean="0"/>
            </a:br>
            <a:r>
              <a:rPr lang="ru-RU" dirty="0" smtClean="0"/>
              <a:t>Дополнительное задание: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dd36efffa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3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. 4"/>
          <p:cNvSpPr>
            <a:spLocks noChangeArrowheads="1"/>
          </p:cNvSpPr>
          <p:nvPr/>
        </p:nvSpPr>
        <p:spPr bwMode="auto">
          <a:xfrm>
            <a:off x="2771775" y="3716337"/>
            <a:ext cx="3384401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00FF"/>
                </a:solidFill>
                <a:latin typeface="Georgia" pitchFamily="18" charset="0"/>
              </a:rPr>
              <a:t>Успехов в выполнении домашнего задания</a:t>
            </a:r>
            <a:endParaRPr lang="ru-RU" sz="3200" b="1" dirty="0">
              <a:solidFill>
                <a:srgbClr val="6600FF"/>
              </a:solidFill>
              <a:latin typeface="Georgia" pitchFamily="18" charset="0"/>
            </a:endParaRPr>
          </a:p>
        </p:txBody>
      </p:sp>
      <p:sp>
        <p:nvSpPr>
          <p:cNvPr id="3078" name="Объект WordArt 6"/>
          <p:cNvSpPr>
            <a:spLocks noChangeArrowheads="1" noChangeShapeType="1" noTextEdit="1"/>
          </p:cNvSpPr>
          <p:nvPr/>
        </p:nvSpPr>
        <p:spPr bwMode="auto">
          <a:xfrm>
            <a:off x="481013" y="476250"/>
            <a:ext cx="802005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Спасибо за урок</a:t>
            </a:r>
            <a:endParaRPr lang="ru-RU" sz="3600" b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704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1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08202"/>
            <a:ext cx="9144000" cy="4241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2990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85728"/>
            <a:ext cx="3571900" cy="4339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000240"/>
            <a:ext cx="537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1596-1650 годы жизни.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857628"/>
            <a:ext cx="4213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Рене Декарт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4020720_tonn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786214" cy="5578355"/>
          </a:xfrm>
          <a:prstGeom prst="rect">
            <a:avLst/>
          </a:prstGeom>
        </p:spPr>
      </p:pic>
      <p:pic>
        <p:nvPicPr>
          <p:cNvPr id="3" name="Рисунок 2" descr="11053_20070604205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42852"/>
            <a:ext cx="3333752" cy="2286000"/>
          </a:xfrm>
          <a:prstGeom prst="rect">
            <a:avLst/>
          </a:prstGeom>
        </p:spPr>
      </p:pic>
      <p:pic>
        <p:nvPicPr>
          <p:cNvPr id="4" name="Рисунок 3" descr="524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428736"/>
            <a:ext cx="3476628" cy="2857520"/>
          </a:xfrm>
          <a:prstGeom prst="rect">
            <a:avLst/>
          </a:prstGeom>
        </p:spPr>
      </p:pic>
      <p:pic>
        <p:nvPicPr>
          <p:cNvPr id="6" name="Рисунок 5" descr="465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786190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582585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А. Дюма.  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571876"/>
            <a:ext cx="8001024" cy="3286124"/>
          </a:xfrm>
          <a:prstGeom prst="rect">
            <a:avLst/>
          </a:prstGeom>
        </p:spPr>
      </p:pic>
      <p:pic>
        <p:nvPicPr>
          <p:cNvPr id="3" name="Рисунок 2" descr="0003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000240"/>
            <a:ext cx="4214842" cy="2214578"/>
          </a:xfrm>
          <a:prstGeom prst="rect">
            <a:avLst/>
          </a:prstGeom>
        </p:spPr>
      </p:pic>
      <p:pic>
        <p:nvPicPr>
          <p:cNvPr id="4" name="Рисунок 3" descr="0001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19" y="0"/>
            <a:ext cx="5214975" cy="2214554"/>
          </a:xfrm>
          <a:prstGeom prst="rect">
            <a:avLst/>
          </a:prstGeom>
        </p:spPr>
      </p:pic>
      <p:pic>
        <p:nvPicPr>
          <p:cNvPr id="5" name="Рисунок 4" descr="0002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1214422"/>
            <a:ext cx="2907112" cy="20669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4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78825"/>
            <a:ext cx="9144000" cy="3900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98234"/>
            <a:ext cx="9144000" cy="46596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62599"/>
            <a:ext cx="9144000" cy="45328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1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0"/>
            <a:ext cx="814393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№ 1019 (а), №1083 (3 столбик), Дополнительное задание:</vt:lpstr>
      <vt:lpstr>Презентация PowerPoint</vt:lpstr>
    </vt:vector>
  </TitlesOfParts>
  <Company>Школа № 31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User</cp:lastModifiedBy>
  <cp:revision>14</cp:revision>
  <dcterms:created xsi:type="dcterms:W3CDTF">2009-02-10T12:28:58Z</dcterms:created>
  <dcterms:modified xsi:type="dcterms:W3CDTF">2012-03-26T19:11:21Z</dcterms:modified>
</cp:coreProperties>
</file>