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7" r:id="rId8"/>
    <p:sldId id="263" r:id="rId9"/>
    <p:sldId id="273" r:id="rId10"/>
    <p:sldId id="274" r:id="rId11"/>
    <p:sldId id="268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6315B-F203-4AEB-954D-153DBEBE2C6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D1D6-458C-402C-AE60-A694734E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 дыхательной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 smtClean="0"/>
              <a:t>Бичель</a:t>
            </a:r>
            <a:r>
              <a:rPr lang="ru-RU" sz="2800" dirty="0" smtClean="0"/>
              <a:t> </a:t>
            </a:r>
            <a:r>
              <a:rPr lang="ru-RU" sz="2800" dirty="0"/>
              <a:t>Я</a:t>
            </a:r>
            <a:r>
              <a:rPr lang="ru-RU" sz="2800" dirty="0" smtClean="0"/>
              <a:t>нина Сергеевна</a:t>
            </a:r>
          </a:p>
          <a:p>
            <a:pPr algn="r"/>
            <a:r>
              <a:rPr lang="ru-RU" sz="2800" dirty="0" smtClean="0"/>
              <a:t>учитель биологии ГБОУ СОШ №456</a:t>
            </a:r>
          </a:p>
          <a:p>
            <a:pPr algn="r"/>
            <a:r>
              <a:rPr lang="ru-RU" sz="2800" dirty="0" smtClean="0"/>
              <a:t>Преподаватель Н.А Карпова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071670" y="1785926"/>
            <a:ext cx="5072098" cy="2357454"/>
            <a:chOff x="2071670" y="1785926"/>
            <a:chExt cx="5072098" cy="2357454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071670" y="1785926"/>
              <a:ext cx="5072098" cy="23574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3108" y="2500306"/>
              <a:ext cx="42148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 smtClean="0"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Ай да молодец</a:t>
              </a:r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Почему в холодное время года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необходимо дышать через нос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Воздух очищается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Воздух увлажняется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Насыщается кислородом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Воздух согревается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143108" y="2000240"/>
            <a:ext cx="5357850" cy="2714644"/>
            <a:chOff x="2143108" y="2000240"/>
            <a:chExt cx="5357850" cy="2714644"/>
          </a:xfrm>
        </p:grpSpPr>
        <p:sp>
          <p:nvSpPr>
            <p:cNvPr id="5" name="Стрелка влево 4"/>
            <p:cNvSpPr/>
            <p:nvPr/>
          </p:nvSpPr>
          <p:spPr>
            <a:xfrm>
              <a:off x="2143108" y="2000240"/>
              <a:ext cx="5357850" cy="271464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86050" y="3000372"/>
              <a:ext cx="457203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Шаг назад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071670" y="1785926"/>
            <a:ext cx="5072098" cy="2357454"/>
            <a:chOff x="2071670" y="1785926"/>
            <a:chExt cx="5072098" cy="2357454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071670" y="1785926"/>
              <a:ext cx="5072098" cy="23574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3108" y="2500306"/>
              <a:ext cx="42148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 smtClean="0">
                  <a:latin typeface="Times New Roman" pitchFamily="18" charset="0"/>
                  <a:cs typeface="Times New Roman" pitchFamily="18" charset="0"/>
                </a:rPr>
                <a:t>Ай да молодец</a:t>
              </a:r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Выберите из перечня, что относится к верхним дыхательным путям </a:t>
            </a:r>
          </a:p>
          <a:p>
            <a:pPr marL="914400" indent="-914400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Лёгкие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Носоглотка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бронхи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571736" y="2214554"/>
            <a:ext cx="4286280" cy="2428892"/>
            <a:chOff x="2571736" y="2214554"/>
            <a:chExt cx="4286280" cy="2428892"/>
          </a:xfrm>
        </p:grpSpPr>
        <p:sp>
          <p:nvSpPr>
            <p:cNvPr id="8" name="Стрелка влево 7">
              <a:hlinkClick r:id="rId2" action="ppaction://hlinksldjump"/>
            </p:cNvPr>
            <p:cNvSpPr/>
            <p:nvPr/>
          </p:nvSpPr>
          <p:spPr>
            <a:xfrm>
              <a:off x="2571736" y="2214554"/>
              <a:ext cx="4286280" cy="242889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7554" y="3143248"/>
              <a:ext cx="35004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hlinkClick r:id="rId2" action="ppaction://hlinksldjump"/>
                </a:rPr>
                <a:t>Назад к вопросу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071670" y="1785926"/>
            <a:ext cx="5072098" cy="2357454"/>
            <a:chOff x="2071670" y="1785926"/>
            <a:chExt cx="5072098" cy="2357454"/>
          </a:xfrm>
        </p:grpSpPr>
        <p:sp>
          <p:nvSpPr>
            <p:cNvPr id="4" name="Стрелка вправо 3">
              <a:hlinkClick r:id="rId2" action="ppaction://hlinksldjump"/>
            </p:cNvPr>
            <p:cNvSpPr/>
            <p:nvPr/>
          </p:nvSpPr>
          <p:spPr>
            <a:xfrm>
              <a:off x="2071670" y="1785926"/>
              <a:ext cx="5072098" cy="23574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3108" y="2500306"/>
              <a:ext cx="42148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 smtClean="0">
                  <a:latin typeface="Times New Roman" pitchFamily="18" charset="0"/>
                  <a:cs typeface="Times New Roman" pitchFamily="18" charset="0"/>
                </a:rPr>
                <a:t>Ай да молодец</a:t>
              </a:r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Какую из перечисленных функций не выполняет носовая полость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Согревает воздух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Обеззараживает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Насыщает кислородом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Очищает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143108" y="2000240"/>
            <a:ext cx="5357850" cy="2714644"/>
            <a:chOff x="2143108" y="2000240"/>
            <a:chExt cx="5357850" cy="2714644"/>
          </a:xfrm>
        </p:grpSpPr>
        <p:sp>
          <p:nvSpPr>
            <p:cNvPr id="5" name="Стрелка влево 4">
              <a:hlinkClick r:id="rId2" action="ppaction://hlinksldjump"/>
            </p:cNvPr>
            <p:cNvSpPr/>
            <p:nvPr/>
          </p:nvSpPr>
          <p:spPr>
            <a:xfrm>
              <a:off x="2143108" y="2000240"/>
              <a:ext cx="5357850" cy="271464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86050" y="3000372"/>
              <a:ext cx="457203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Шаг назад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071670" y="1785926"/>
            <a:ext cx="5072098" cy="2357454"/>
            <a:chOff x="2071670" y="1785926"/>
            <a:chExt cx="5072098" cy="2357454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071670" y="1785926"/>
              <a:ext cx="5072098" cy="23574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3108" y="2500306"/>
              <a:ext cx="42148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 smtClean="0">
                  <a:latin typeface="Times New Roman" pitchFamily="18" charset="0"/>
                  <a:cs typeface="Times New Roman" pitchFamily="18" charset="0"/>
                </a:rPr>
                <a:t>Ай да молодец</a:t>
              </a:r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Какой газ поступает в лёгочные пузырьки при вдохе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Азот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Углекислый газ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ислород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2000232" y="2000240"/>
            <a:ext cx="5357850" cy="2714644"/>
            <a:chOff x="2071670" y="2071678"/>
            <a:chExt cx="5357850" cy="2714644"/>
          </a:xfrm>
        </p:grpSpPr>
        <p:sp>
          <p:nvSpPr>
            <p:cNvPr id="5" name="Стрелка влево 4">
              <a:hlinkClick r:id="rId2" action="ppaction://hlinksldjump"/>
            </p:cNvPr>
            <p:cNvSpPr/>
            <p:nvPr/>
          </p:nvSpPr>
          <p:spPr>
            <a:xfrm>
              <a:off x="2071670" y="2071678"/>
              <a:ext cx="5357850" cy="271464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86050" y="3000372"/>
              <a:ext cx="457203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hlinkClick r:id="rId3" action="ppaction://hlinksldjump"/>
                </a:rPr>
                <a:t>Шаг назад</a:t>
              </a:r>
              <a:endPara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92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Органы дыхательной системы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дыхательной системы</dc:title>
  <dc:creator>14.36.13</dc:creator>
  <cp:lastModifiedBy>14.36.13</cp:lastModifiedBy>
  <cp:revision>10</cp:revision>
  <dcterms:created xsi:type="dcterms:W3CDTF">2014-11-18T14:40:31Z</dcterms:created>
  <dcterms:modified xsi:type="dcterms:W3CDTF">2014-11-18T16:21:01Z</dcterms:modified>
</cp:coreProperties>
</file>