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0" r:id="rId6"/>
    <p:sldId id="271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04B91A-AD69-4E1C-B5CB-4F363B37DA50}" type="datetimeFigureOut">
              <a:rPr lang="ru-RU" smtClean="0"/>
              <a:pPr/>
              <a:t>28.05.2015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F5FC12-96B4-406E-91CD-DEDBFA26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789040"/>
            <a:ext cx="6643464" cy="230425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Проектная работа по литературе </a:t>
            </a:r>
            <a:r>
              <a:rPr lang="ru-RU" sz="2400" dirty="0" smtClean="0"/>
              <a:t>Чернышёвой </a:t>
            </a:r>
            <a:r>
              <a:rPr lang="ru-RU" sz="2400" dirty="0" smtClean="0"/>
              <a:t>Арины,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ученицы 7«Р» класса </a:t>
            </a:r>
            <a:r>
              <a:rPr lang="ru-RU" sz="2400" dirty="0" smtClean="0"/>
              <a:t> ГБОУ Школа №1354 </a:t>
            </a:r>
            <a:br>
              <a:rPr lang="ru-RU" sz="2400" dirty="0" smtClean="0"/>
            </a:br>
            <a:r>
              <a:rPr lang="ru-RU" sz="2400" dirty="0" smtClean="0"/>
              <a:t>ЮЗАО г. Москва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3672408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6000" b="1" dirty="0" smtClean="0"/>
              <a:t>Российские лауреаты </a:t>
            </a:r>
            <a:r>
              <a:rPr lang="ru-RU" sz="6000" b="1" dirty="0" smtClean="0"/>
              <a:t>Нобелевской </a:t>
            </a:r>
            <a:r>
              <a:rPr lang="ru-RU" sz="6000" b="1" dirty="0" smtClean="0"/>
              <a:t>премии по литературе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95736" y="5301208"/>
            <a:ext cx="66602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Руководители проекта: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Королёва О.О., учитель русского языка и литературы,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Лебедева  Е.П., учитель информатики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Александр Исаевич </a:t>
            </a:r>
            <a:r>
              <a:rPr lang="ru-RU" dirty="0" smtClean="0"/>
              <a:t>Солженицын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1918—2008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5137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00808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В 1970 году был удостоен Нобелевской премии по литературе, которую смог получить лишь в 1974 году, когда его выдворили из СССР, </a:t>
            </a:r>
            <a:r>
              <a:rPr lang="ru-RU" sz="2800" i="1" dirty="0" smtClean="0">
                <a:solidFill>
                  <a:schemeClr val="tx2"/>
                </a:solidFill>
              </a:rPr>
              <a:t>«за нравственную силу, с которой он следовал непреложным традициям русской литературы».</a:t>
            </a:r>
          </a:p>
        </p:txBody>
      </p:sp>
    </p:spTree>
    <p:extLst>
      <p:ext uri="{BB962C8B-B14F-4D97-AF65-F5344CB8AC3E}">
        <p14:creationId xmlns:p14="http://schemas.microsoft.com/office/powerpoint/2010/main" xmlns="" val="165572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Иосиф Александрович </a:t>
            </a:r>
            <a:r>
              <a:rPr lang="ru-RU" dirty="0" smtClean="0"/>
              <a:t>Бродский</a:t>
            </a:r>
            <a:br>
              <a:rPr lang="ru-RU" dirty="0" smtClean="0"/>
            </a:br>
            <a:r>
              <a:rPr lang="ru-RU" dirty="0" smtClean="0"/>
              <a:t>1940-1996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84621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556792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Премия была присуждена в  1987 </a:t>
            </a:r>
            <a:r>
              <a:rPr lang="ru-RU" sz="2800" i="1" dirty="0" smtClean="0">
                <a:solidFill>
                  <a:schemeClr val="tx2"/>
                </a:solidFill>
              </a:rPr>
              <a:t>«за всеобъемлющее творчество, пропитанное ясностью мысли и страстностью поэзии» 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dirty="0" smtClean="0">
                <a:solidFill>
                  <a:schemeClr val="tx2"/>
                </a:solidFill>
              </a:rPr>
              <a:t>С 1972 года жил в США, писал на русском и английском языках</a:t>
            </a:r>
          </a:p>
        </p:txBody>
      </p:sp>
    </p:spTree>
    <p:extLst>
      <p:ext uri="{BB962C8B-B14F-4D97-AF65-F5344CB8AC3E}">
        <p14:creationId xmlns:p14="http://schemas.microsoft.com/office/powerpoint/2010/main" xmlns="" val="344283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гордимся нашими Нобелевскими лауреатами, ведь шведский комитет за век с лишним своего существования смог выбрать всего лишь несколько сотен лучших  из миллионов людей, внесших свой вклад в копилку знаний человечества!  И среди них – русские люди, которые  и в ХХ</a:t>
            </a:r>
            <a:r>
              <a:rPr lang="en-US" dirty="0" smtClean="0"/>
              <a:t>I</a:t>
            </a:r>
            <a:r>
              <a:rPr lang="ru-RU" dirty="0" smtClean="0"/>
              <a:t> веке прославляют наше Отечество!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Данный проект выполнен по теме: «Российские лауреаты нобелевской премии по литературе».</a:t>
            </a:r>
          </a:p>
          <a:p>
            <a:r>
              <a:rPr lang="ru-RU" dirty="0"/>
              <a:t>В ходе работы над проектом были выполнены следующие  задачи: собрать интересные  факты о жизни и творчестве Нобелевских лауреатов, подобрать фотоматериал, стихотворения, подготовить брошюру, подготовить презентацию.   </a:t>
            </a:r>
          </a:p>
          <a:p>
            <a:r>
              <a:rPr lang="ru-RU" dirty="0"/>
              <a:t>Достигнута цель проекта: познакомить моих одноклассников с Российскими лауреатами Нобелевской премии по литературе.</a:t>
            </a:r>
          </a:p>
          <a:p>
            <a:r>
              <a:rPr lang="ru-RU" dirty="0"/>
              <a:t>В результате проведённых исследований доказана гипотеза проекта: «Российские нобелевские лауреаты внесли </a:t>
            </a:r>
            <a:r>
              <a:rPr lang="ru-RU" dirty="0" smtClean="0"/>
              <a:t>весомый вклад </a:t>
            </a:r>
            <a:r>
              <a:rPr lang="ru-RU" dirty="0"/>
              <a:t>в </a:t>
            </a:r>
            <a:r>
              <a:rPr lang="ru-RU" dirty="0" smtClean="0"/>
              <a:t>историю мировой </a:t>
            </a:r>
            <a:r>
              <a:rPr lang="ru-RU" dirty="0"/>
              <a:t>литературы».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74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661248"/>
          </a:xfrm>
        </p:spPr>
        <p:txBody>
          <a:bodyPr>
            <a:noAutofit/>
          </a:bodyPr>
          <a:lstStyle/>
          <a:p>
            <a:r>
              <a:rPr lang="ru-RU" sz="2000" dirty="0" smtClean="0"/>
              <a:t> Михаил </a:t>
            </a:r>
            <a:r>
              <a:rPr lang="ru-RU" sz="2000" dirty="0"/>
              <a:t>Шолохов «Судьба человека».  Школьная библиотека. Саранск. Мордовское книжное издательство,  1977 г.</a:t>
            </a:r>
          </a:p>
          <a:p>
            <a:r>
              <a:rPr lang="ru-RU" sz="2000" dirty="0" smtClean="0"/>
              <a:t> А.И</a:t>
            </a:r>
            <a:r>
              <a:rPr lang="ru-RU" sz="2000" dirty="0"/>
              <a:t>. Солженицын «Матренин двор».  Школьная библиотека. Москва. «Детская литература», 2002 г.</a:t>
            </a:r>
          </a:p>
          <a:p>
            <a:r>
              <a:rPr lang="ru-RU" sz="2000" dirty="0" smtClean="0"/>
              <a:t> Сочинения </a:t>
            </a:r>
            <a:r>
              <a:rPr lang="ru-RU" sz="2000" dirty="0"/>
              <a:t>Иосифа Бродского. Том II.  Пушкинский Фонд. Санкт-Петербург МСМХСVIII.</a:t>
            </a:r>
          </a:p>
          <a:p>
            <a:r>
              <a:rPr lang="ru-RU" sz="2000" dirty="0" smtClean="0"/>
              <a:t>Е.С</a:t>
            </a:r>
            <a:r>
              <a:rPr lang="ru-RU" sz="2000" dirty="0"/>
              <a:t>. Роговер.  «Русская  литература  XX  века. Санкт-Петербург «Паритет», 2000 г.</a:t>
            </a:r>
          </a:p>
          <a:p>
            <a:r>
              <a:rPr lang="ru-RU" sz="2000" dirty="0" smtClean="0"/>
              <a:t>Журнал </a:t>
            </a:r>
            <a:r>
              <a:rPr lang="ru-RU" sz="2000" dirty="0"/>
              <a:t>«Знание-Сила»,  N 10/2007.</a:t>
            </a:r>
          </a:p>
          <a:p>
            <a:r>
              <a:rPr lang="ru-RU" sz="2000" dirty="0" smtClean="0"/>
              <a:t>100 </a:t>
            </a:r>
            <a:r>
              <a:rPr lang="ru-RU" sz="2000" dirty="0"/>
              <a:t>писателей ХХ века». «Урал LTD», 1999 г.</a:t>
            </a:r>
          </a:p>
          <a:p>
            <a:r>
              <a:rPr lang="ru-RU" sz="2000" dirty="0" smtClean="0"/>
              <a:t> И.А</a:t>
            </a:r>
            <a:r>
              <a:rPr lang="ru-RU" sz="2000" dirty="0"/>
              <a:t>. Бунин. Собрание сочинений в 6 томах. Москва «Терра»-“</a:t>
            </a:r>
            <a:r>
              <a:rPr lang="ru-RU" sz="2000" dirty="0" err="1"/>
              <a:t>Terra</a:t>
            </a:r>
            <a:r>
              <a:rPr lang="ru-RU" sz="2000" dirty="0"/>
              <a:t>” 1997</a:t>
            </a:r>
          </a:p>
          <a:p>
            <a:r>
              <a:rPr lang="ru-RU" sz="2000" dirty="0" smtClean="0"/>
              <a:t> Б</a:t>
            </a:r>
            <a:r>
              <a:rPr lang="ru-RU" sz="2000" dirty="0"/>
              <a:t>.  </a:t>
            </a:r>
            <a:r>
              <a:rPr lang="ru-RU" sz="2000" dirty="0" err="1"/>
              <a:t>Гаспаров</a:t>
            </a:r>
            <a:r>
              <a:rPr lang="ru-RU" sz="2000" dirty="0"/>
              <a:t>. «Борис Пастернак: по ту сторону поэтики». Москва. Новое литературное обозрение 2013 </a:t>
            </a:r>
            <a:r>
              <a:rPr lang="ru-RU" sz="2000" dirty="0" smtClean="0"/>
              <a:t>год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499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Познакомить моих одноклассников с Российскими лауреатами Нобелевской премии по литературе.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Собрать интересные  факты о жизни и творчестве Нобелевских лауреатов.</a:t>
            </a:r>
          </a:p>
          <a:p>
            <a:pPr lvl="0"/>
            <a:r>
              <a:rPr lang="ru-RU" sz="4000" dirty="0" smtClean="0"/>
              <a:t>Подобрать фотоматериал, стихотворения.</a:t>
            </a:r>
          </a:p>
          <a:p>
            <a:r>
              <a:rPr lang="ru-RU" sz="4000" dirty="0" smtClean="0"/>
              <a:t>Подготовить брошюру. </a:t>
            </a:r>
          </a:p>
          <a:p>
            <a:pPr lvl="0"/>
            <a:r>
              <a:rPr lang="ru-RU" sz="4000" dirty="0" smtClean="0"/>
              <a:t>Подготовить презентацию.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Введение	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Глава 1. Теоретические сведения о российских лауреатах по литературе.	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1.1. Иван Алексеевич Бунин.	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1.2. Борис Леонидович Пастернак	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1.3. Михаил Александрович Шолохов.	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1.4. Александр Исаевич Солженицын	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1.5 Иосиф Александрович Бродский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Заключение	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Список литературы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Нобелевская премия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771256" cy="46831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Сначала именных премий было 4: в области математики, физики, химии и медицины. </a:t>
            </a:r>
          </a:p>
          <a:p>
            <a:r>
              <a:rPr lang="ru-RU" dirty="0" smtClean="0"/>
              <a:t>Позже Нобель добавил литературную премию – </a:t>
            </a:r>
            <a:r>
              <a:rPr lang="ru-RU" i="1" dirty="0" smtClean="0"/>
              <a:t>за создание произведений, наиболее полно отражающих «стремление к идеалу».</a:t>
            </a:r>
            <a:endParaRPr lang="ru-RU" i="1" dirty="0"/>
          </a:p>
        </p:txBody>
      </p:sp>
      <p:pic>
        <p:nvPicPr>
          <p:cNvPr id="1026" name="Picture 2" descr="http://www.metronews.ru/novosti/v-severnoj-stolice-ustanovjat-obelisk-v-chest-sem-i-nobelej/Tpoldc---X1IeG8U63BIws/Alfred_Nobel_p_(1833-1896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09388" y="1268760"/>
            <a:ext cx="383461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Литературная Нобелевская премия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/>
              <a:t>Литературной премией Нобеля отмечены</a:t>
            </a:r>
          </a:p>
          <a:p>
            <a:pPr>
              <a:buNone/>
            </a:pPr>
            <a:r>
              <a:rPr lang="ru-RU" sz="2800" b="1" i="1" dirty="0" smtClean="0"/>
              <a:t>	5 граждан России</a:t>
            </a:r>
            <a:r>
              <a:rPr lang="ru-RU" sz="2800" dirty="0" smtClean="0"/>
              <a:t>: </a:t>
            </a:r>
          </a:p>
          <a:p>
            <a:r>
              <a:rPr lang="ru-RU" sz="2800" dirty="0" smtClean="0"/>
              <a:t>Иван Бунин (1933), </a:t>
            </a:r>
          </a:p>
          <a:p>
            <a:r>
              <a:rPr lang="ru-RU" sz="2800" dirty="0" smtClean="0"/>
              <a:t>Борис Пастернак (1958), </a:t>
            </a:r>
          </a:p>
          <a:p>
            <a:r>
              <a:rPr lang="ru-RU" sz="2800" dirty="0" smtClean="0"/>
              <a:t>Михаил Шолохов (1965),</a:t>
            </a:r>
          </a:p>
          <a:p>
            <a:r>
              <a:rPr lang="ru-RU" sz="2800" dirty="0" smtClean="0"/>
              <a:t>Александр Солженицын (1970), </a:t>
            </a:r>
          </a:p>
          <a:p>
            <a:r>
              <a:rPr lang="ru-RU" sz="2800" dirty="0" smtClean="0"/>
              <a:t>Иосиф Бродский (1987)</a:t>
            </a:r>
            <a:endParaRPr lang="ru-RU" sz="2800" dirty="0"/>
          </a:p>
        </p:txBody>
      </p:sp>
      <p:pic>
        <p:nvPicPr>
          <p:cNvPr id="26626" name="Picture 2" descr="http://vecher.obozrevatel.com/magazine/173/files/4347/5430da92-cd6b-4294-95b1-eb411a82f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2132856"/>
            <a:ext cx="5149591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Иван Алексеевич Бунин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1870- 1953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4788024" cy="4680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Премия была присуждена в 1933 году </a:t>
            </a:r>
            <a:r>
              <a:rPr lang="ru-RU" i="1" dirty="0" smtClean="0"/>
              <a:t>«за правдивый артистичный талант, с которым он воссоздал в художественной прозе типичный русский характер, за строгое мастерство, с которым он развивает традиции русской классической прозы»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29" y="1394366"/>
            <a:ext cx="41376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Борис Леонидович </a:t>
            </a:r>
            <a:r>
              <a:rPr lang="ru-RU" dirty="0">
                <a:solidFill>
                  <a:schemeClr val="tx1"/>
                </a:solidFill>
              </a:rPr>
              <a:t>Пастернак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1890- 1960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31201" cy="474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556792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Премия была присуждена в 1958 году </a:t>
            </a:r>
            <a:r>
              <a:rPr lang="ru-RU" sz="2800" i="1" dirty="0" smtClean="0">
                <a:solidFill>
                  <a:schemeClr val="tx2"/>
                </a:solidFill>
              </a:rPr>
              <a:t>«за значительные достижения в современной лирической поэзии, а также за продолжение традиций великого русского эпического романа»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Пастернака исключили из Союза писателей и вынудили отказаться от премии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диплом и медаль были вручены сыну в 1989 году.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Михаил Александрович Шолохов</a:t>
            </a:r>
            <a:br>
              <a:rPr lang="ru-RU" dirty="0"/>
            </a:br>
            <a:r>
              <a:rPr lang="ru-RU" dirty="0"/>
              <a:t>1905- 1984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722" y="1484784"/>
            <a:ext cx="383237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33465"/>
            <a:ext cx="47880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Премия была присуждена  в 1965 году за литературные заслуги и прежде всего за великую эпопею </a:t>
            </a:r>
            <a:r>
              <a:rPr lang="en-US" sz="2800" dirty="0" smtClean="0">
                <a:solidFill>
                  <a:schemeClr val="tx2"/>
                </a:solidFill>
              </a:rPr>
              <a:t>XX</a:t>
            </a:r>
            <a:r>
              <a:rPr lang="ru-RU" sz="2800" dirty="0" smtClean="0">
                <a:solidFill>
                  <a:schemeClr val="tx2"/>
                </a:solidFill>
              </a:rPr>
              <a:t> столетия «Тихий Дон»: </a:t>
            </a:r>
            <a:r>
              <a:rPr lang="ru-RU" sz="2800" i="1" dirty="0" smtClean="0">
                <a:solidFill>
                  <a:schemeClr val="tx2"/>
                </a:solidFill>
              </a:rPr>
              <a:t>«За художественную силу и цельность эпоса о донском казачестве в переломное для России время».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41042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3962</TotalTime>
  <Words>547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Проектная работа по литературе Чернышёвой Арины, ученицы 7«Р» класса  ГБОУ Школа №1354  ЮЗАО г. Москва   </vt:lpstr>
      <vt:lpstr>Цель проекта</vt:lpstr>
      <vt:lpstr>Задачи проекта</vt:lpstr>
      <vt:lpstr>Содержание</vt:lpstr>
      <vt:lpstr>Нобелевская премия</vt:lpstr>
      <vt:lpstr>Литературная Нобелевская премия </vt:lpstr>
      <vt:lpstr>Иван Алексеевич Бунин 1870- 1953</vt:lpstr>
      <vt:lpstr>Борис Леонидович Пастернак 1890- 1960</vt:lpstr>
      <vt:lpstr>Михаил Александрович Шолохов 1905- 1984</vt:lpstr>
      <vt:lpstr>Александр Исаевич Солженицын 1918—2008</vt:lpstr>
      <vt:lpstr>Иосиф Александрович Бродский 1940-1996  </vt:lpstr>
      <vt:lpstr>ВЫВОД:</vt:lpstr>
      <vt:lpstr>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по литературе  ученицы 7«Р» класса Чернышёвой Арины</dc:title>
  <dc:creator>Ученик</dc:creator>
  <cp:lastModifiedBy>teacher</cp:lastModifiedBy>
  <cp:revision>41</cp:revision>
  <dcterms:created xsi:type="dcterms:W3CDTF">2015-01-13T07:32:20Z</dcterms:created>
  <dcterms:modified xsi:type="dcterms:W3CDTF">2015-05-28T14:53:29Z</dcterms:modified>
</cp:coreProperties>
</file>