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2" r:id="rId4"/>
    <p:sldId id="264" r:id="rId5"/>
    <p:sldId id="266" r:id="rId6"/>
    <p:sldId id="267" r:id="rId7"/>
    <p:sldId id="269" r:id="rId8"/>
    <p:sldId id="271" r:id="rId9"/>
    <p:sldId id="273" r:id="rId10"/>
    <p:sldId id="275" r:id="rId11"/>
    <p:sldId id="277" r:id="rId12"/>
    <p:sldId id="279" r:id="rId13"/>
    <p:sldId id="281" r:id="rId14"/>
    <p:sldId id="283" r:id="rId15"/>
    <p:sldId id="285" r:id="rId16"/>
    <p:sldId id="287" r:id="rId17"/>
    <p:sldId id="289" r:id="rId18"/>
    <p:sldId id="29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849D-F5F6-4D30-8083-F09B91071F18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AEEB-EC99-46E8-B1DF-B35929258B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849D-F5F6-4D30-8083-F09B91071F18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AEEB-EC99-46E8-B1DF-B35929258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849D-F5F6-4D30-8083-F09B91071F18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AEEB-EC99-46E8-B1DF-B35929258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849D-F5F6-4D30-8083-F09B91071F18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AEEB-EC99-46E8-B1DF-B35929258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849D-F5F6-4D30-8083-F09B91071F18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3E2AEEB-EC99-46E8-B1DF-B35929258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849D-F5F6-4D30-8083-F09B91071F18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AEEB-EC99-46E8-B1DF-B35929258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849D-F5F6-4D30-8083-F09B91071F18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AEEB-EC99-46E8-B1DF-B35929258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849D-F5F6-4D30-8083-F09B91071F18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AEEB-EC99-46E8-B1DF-B35929258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849D-F5F6-4D30-8083-F09B91071F18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AEEB-EC99-46E8-B1DF-B35929258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849D-F5F6-4D30-8083-F09B91071F18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AEEB-EC99-46E8-B1DF-B35929258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849D-F5F6-4D30-8083-F09B91071F18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AEEB-EC99-46E8-B1DF-B35929258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85849D-F5F6-4D30-8083-F09B91071F18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3E2AEEB-EC99-46E8-B1DF-B35929258B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2030" y="188640"/>
            <a:ext cx="8229600" cy="2160240"/>
          </a:xfrm>
          <a:ln w="57150">
            <a:noFill/>
          </a:ln>
        </p:spPr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002060"/>
                </a:solidFill>
                <a:latin typeface="+mn-lt"/>
              </a:rPr>
              <a:t>Животные Африки</a:t>
            </a:r>
            <a:endParaRPr lang="ru-RU" sz="7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3528" y="3331698"/>
            <a:ext cx="8496944" cy="3121638"/>
          </a:xfrm>
          <a:ln w="57150">
            <a:noFill/>
          </a:ln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Презентацию подготовил воспитатель МДОАУ ДС № 30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г. Благовещенска.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   </a:t>
            </a:r>
            <a:r>
              <a:rPr lang="ru-RU" sz="4400" b="1" dirty="0" err="1" smtClean="0">
                <a:solidFill>
                  <a:srgbClr val="002060"/>
                </a:solidFill>
              </a:rPr>
              <a:t>Викулина</a:t>
            </a:r>
            <a:r>
              <a:rPr lang="ru-RU" sz="4400" b="1" dirty="0" smtClean="0">
                <a:solidFill>
                  <a:srgbClr val="002060"/>
                </a:solidFill>
              </a:rPr>
              <a:t> Е. С.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74108" cy="6192688"/>
          </a:xfrm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+mn-lt"/>
              </a:rPr>
              <a:t>Достаёт своей макушкой –</a:t>
            </a:r>
            <a:br>
              <a:rPr lang="ru-RU" sz="4800" dirty="0" smtClean="0">
                <a:solidFill>
                  <a:srgbClr val="002060"/>
                </a:solidFill>
                <a:latin typeface="+mn-lt"/>
              </a:rPr>
            </a:br>
            <a:r>
              <a:rPr lang="ru-RU" sz="4800" dirty="0" smtClean="0">
                <a:solidFill>
                  <a:srgbClr val="002060"/>
                </a:solidFill>
                <a:latin typeface="+mn-lt"/>
              </a:rPr>
              <a:t>У деревьев до верхушки.</a:t>
            </a:r>
            <a:br>
              <a:rPr lang="ru-RU" sz="4800" dirty="0" smtClean="0">
                <a:solidFill>
                  <a:srgbClr val="002060"/>
                </a:solidFill>
                <a:latin typeface="+mn-lt"/>
              </a:rPr>
            </a:br>
            <a:r>
              <a:rPr lang="ru-RU" sz="4800" dirty="0" smtClean="0">
                <a:solidFill>
                  <a:srgbClr val="002060"/>
                </a:solidFill>
                <a:latin typeface="+mn-lt"/>
              </a:rPr>
              <a:t>Шея, как высокий кран.</a:t>
            </a:r>
            <a:br>
              <a:rPr lang="ru-RU" sz="4800" dirty="0" smtClean="0">
                <a:solidFill>
                  <a:srgbClr val="002060"/>
                </a:solidFill>
                <a:latin typeface="+mn-lt"/>
              </a:rPr>
            </a:br>
            <a:r>
              <a:rPr lang="ru-RU" sz="4800" dirty="0" smtClean="0">
                <a:solidFill>
                  <a:srgbClr val="002060"/>
                </a:solidFill>
                <a:latin typeface="+mn-lt"/>
              </a:rPr>
              <a:t>Добрый в пятнышках…</a:t>
            </a:r>
            <a:endParaRPr lang="ru-RU" sz="4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60432" y="6021288"/>
            <a:ext cx="360040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+mn-lt"/>
              </a:rPr>
              <a:t>Жираф</a:t>
            </a:r>
            <a:endParaRPr lang="ru-RU" sz="4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Содержимое 3" descr="жираф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contrast="30000"/>
          </a:blip>
          <a:stretch>
            <a:fillRect/>
          </a:stretch>
        </p:blipFill>
        <p:spPr>
          <a:xfrm>
            <a:off x="179512" y="908720"/>
            <a:ext cx="8784976" cy="5760640"/>
          </a:xfr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04448" y="6165304"/>
            <a:ext cx="360040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6264696"/>
          </a:xfrm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+mn-lt"/>
              </a:rPr>
              <a:t>Если б нос был просто носом</a:t>
            </a:r>
            <a:br>
              <a:rPr lang="ru-RU" sz="4800" dirty="0" smtClean="0">
                <a:solidFill>
                  <a:srgbClr val="002060"/>
                </a:solidFill>
                <a:latin typeface="+mn-lt"/>
              </a:rPr>
            </a:br>
            <a:r>
              <a:rPr lang="ru-RU" sz="4800" dirty="0" smtClean="0">
                <a:solidFill>
                  <a:srgbClr val="002060"/>
                </a:solidFill>
                <a:latin typeface="+mn-lt"/>
              </a:rPr>
              <a:t>Я б не мучился вопросом.</a:t>
            </a:r>
            <a:br>
              <a:rPr lang="ru-RU" sz="4800" dirty="0" smtClean="0">
                <a:solidFill>
                  <a:srgbClr val="002060"/>
                </a:solidFill>
                <a:latin typeface="+mn-lt"/>
              </a:rPr>
            </a:br>
            <a:r>
              <a:rPr lang="ru-RU" sz="4800" dirty="0" smtClean="0">
                <a:solidFill>
                  <a:srgbClr val="002060"/>
                </a:solidFill>
                <a:latin typeface="+mn-lt"/>
              </a:rPr>
              <a:t>Если нос – огромный рог</a:t>
            </a:r>
            <a:br>
              <a:rPr lang="ru-RU" sz="4800" dirty="0" smtClean="0">
                <a:solidFill>
                  <a:srgbClr val="002060"/>
                </a:solidFill>
                <a:latin typeface="+mn-lt"/>
              </a:rPr>
            </a:br>
            <a:r>
              <a:rPr lang="ru-RU" sz="4800" dirty="0" smtClean="0">
                <a:solidFill>
                  <a:srgbClr val="002060"/>
                </a:solidFill>
                <a:latin typeface="+mn-lt"/>
              </a:rPr>
              <a:t>Кто тогда я</a:t>
            </a:r>
            <a:r>
              <a:rPr lang="en-US" sz="4800" dirty="0" smtClean="0">
                <a:solidFill>
                  <a:srgbClr val="002060"/>
                </a:solidFill>
                <a:latin typeface="+mn-lt"/>
              </a:rPr>
              <a:t>?</a:t>
            </a:r>
            <a:r>
              <a:rPr lang="ru-RU" sz="4800" dirty="0" smtClean="0">
                <a:solidFill>
                  <a:srgbClr val="002060"/>
                </a:solidFill>
                <a:latin typeface="+mn-lt"/>
              </a:rPr>
              <a:t>...</a:t>
            </a:r>
            <a:endParaRPr lang="ru-RU" sz="4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60432" y="6021288"/>
            <a:ext cx="360040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+mn-lt"/>
              </a:rPr>
              <a:t>Носорог</a:t>
            </a:r>
            <a:endParaRPr lang="ru-RU" sz="4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Содержимое 3" descr="носорог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contrast="40000"/>
          </a:blip>
          <a:stretch>
            <a:fillRect/>
          </a:stretch>
        </p:blipFill>
        <p:spPr>
          <a:xfrm>
            <a:off x="179512" y="908720"/>
            <a:ext cx="8784976" cy="5760640"/>
          </a:xfr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04448" y="6165304"/>
            <a:ext cx="360040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6264696"/>
          </a:xfrm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+mn-lt"/>
              </a:rPr>
              <a:t>Неуклюжий и большой,</a:t>
            </a:r>
            <a:br>
              <a:rPr lang="ru-RU" sz="4800" dirty="0" smtClean="0">
                <a:solidFill>
                  <a:srgbClr val="002060"/>
                </a:solidFill>
                <a:latin typeface="+mn-lt"/>
              </a:rPr>
            </a:br>
            <a:r>
              <a:rPr lang="ru-RU" sz="4800" dirty="0" smtClean="0">
                <a:solidFill>
                  <a:srgbClr val="002060"/>
                </a:solidFill>
                <a:latin typeface="+mn-lt"/>
              </a:rPr>
              <a:t>Он пасётся под водой,</a:t>
            </a:r>
            <a:br>
              <a:rPr lang="ru-RU" sz="4800" dirty="0" smtClean="0">
                <a:solidFill>
                  <a:srgbClr val="002060"/>
                </a:solidFill>
                <a:latin typeface="+mn-lt"/>
              </a:rPr>
            </a:br>
            <a:r>
              <a:rPr lang="ru-RU" sz="4800" dirty="0" smtClean="0">
                <a:solidFill>
                  <a:srgbClr val="002060"/>
                </a:solidFill>
                <a:latin typeface="+mn-lt"/>
              </a:rPr>
              <a:t>Набивает свой живот,</a:t>
            </a:r>
            <a:br>
              <a:rPr lang="ru-RU" sz="4800" dirty="0" smtClean="0">
                <a:solidFill>
                  <a:srgbClr val="002060"/>
                </a:solidFill>
                <a:latin typeface="+mn-lt"/>
              </a:rPr>
            </a:br>
            <a:r>
              <a:rPr lang="ru-RU" sz="4800" dirty="0" smtClean="0">
                <a:solidFill>
                  <a:srgbClr val="002060"/>
                </a:solidFill>
                <a:latin typeface="+mn-lt"/>
              </a:rPr>
              <a:t>Щиплет травку…</a:t>
            </a:r>
            <a:endParaRPr lang="ru-RU" sz="4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60432" y="6021288"/>
            <a:ext cx="360040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+mn-lt"/>
              </a:rPr>
              <a:t>Бегемот</a:t>
            </a:r>
            <a:endParaRPr lang="ru-RU" sz="4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Содержимое 3" descr="бегемот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179512" y="836712"/>
            <a:ext cx="8784976" cy="5832648"/>
          </a:xfr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04448" y="6165304"/>
            <a:ext cx="360040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6480720"/>
          </a:xfrm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+mn-lt"/>
              </a:rPr>
              <a:t>С огромными ушами и бивнями дугой,</a:t>
            </a:r>
            <a:br>
              <a:rPr lang="ru-RU" sz="4800" dirty="0" smtClean="0">
                <a:solidFill>
                  <a:srgbClr val="002060"/>
                </a:solidFill>
                <a:latin typeface="+mn-lt"/>
              </a:rPr>
            </a:br>
            <a:r>
              <a:rPr lang="ru-RU" sz="4800" dirty="0" smtClean="0">
                <a:solidFill>
                  <a:srgbClr val="002060"/>
                </a:solidFill>
                <a:latin typeface="+mn-lt"/>
              </a:rPr>
              <a:t>Гуляет по саванне, как великан большой.</a:t>
            </a:r>
            <a:br>
              <a:rPr lang="ru-RU" sz="4800" dirty="0" smtClean="0">
                <a:solidFill>
                  <a:srgbClr val="002060"/>
                </a:solidFill>
                <a:latin typeface="+mn-lt"/>
              </a:rPr>
            </a:br>
            <a:r>
              <a:rPr lang="ru-RU" sz="4800" dirty="0" smtClean="0">
                <a:solidFill>
                  <a:srgbClr val="002060"/>
                </a:solidFill>
                <a:latin typeface="+mn-lt"/>
              </a:rPr>
              <a:t>И хоботом сумеет себя почистить он,</a:t>
            </a:r>
            <a:br>
              <a:rPr lang="ru-RU" sz="4800" dirty="0" smtClean="0">
                <a:solidFill>
                  <a:srgbClr val="002060"/>
                </a:solidFill>
                <a:latin typeface="+mn-lt"/>
              </a:rPr>
            </a:br>
            <a:r>
              <a:rPr lang="ru-RU" sz="4800" dirty="0" smtClean="0">
                <a:solidFill>
                  <a:srgbClr val="002060"/>
                </a:solidFill>
                <a:latin typeface="+mn-lt"/>
              </a:rPr>
              <a:t>Нет никого сильнее, чем африканский…</a:t>
            </a:r>
            <a:endParaRPr lang="ru-RU" sz="4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32440" y="6165304"/>
            <a:ext cx="360040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+mn-lt"/>
              </a:rPr>
              <a:t>Слон</a:t>
            </a:r>
            <a:endParaRPr lang="ru-RU" sz="4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Содержимое 3" descr="слон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contrast="30000"/>
          </a:blip>
          <a:stretch>
            <a:fillRect/>
          </a:stretch>
        </p:blipFill>
        <p:spPr>
          <a:xfrm>
            <a:off x="179512" y="764704"/>
            <a:ext cx="8784976" cy="5832648"/>
          </a:xfr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04448" y="6093296"/>
            <a:ext cx="360040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6336704"/>
          </a:xfrm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C00000"/>
                </a:solidFill>
                <a:latin typeface="+mn-lt"/>
              </a:rPr>
              <a:t>Спасибо</a:t>
            </a:r>
            <a:br>
              <a:rPr lang="ru-RU" sz="7200" dirty="0" smtClean="0">
                <a:solidFill>
                  <a:srgbClr val="C00000"/>
                </a:solidFill>
                <a:latin typeface="+mn-lt"/>
              </a:rPr>
            </a:br>
            <a:r>
              <a:rPr lang="ru-RU" sz="7200" dirty="0" smtClean="0">
                <a:solidFill>
                  <a:srgbClr val="C00000"/>
                </a:solidFill>
                <a:latin typeface="+mn-lt"/>
              </a:rPr>
              <a:t>за</a:t>
            </a:r>
            <a:br>
              <a:rPr lang="ru-RU" sz="7200" dirty="0" smtClean="0">
                <a:solidFill>
                  <a:srgbClr val="C00000"/>
                </a:solidFill>
                <a:latin typeface="+mn-lt"/>
              </a:rPr>
            </a:br>
            <a:r>
              <a:rPr lang="ru-RU" sz="7200" dirty="0" smtClean="0">
                <a:solidFill>
                  <a:srgbClr val="C00000"/>
                </a:solidFill>
                <a:latin typeface="+mn-lt"/>
              </a:rPr>
              <a:t>внимание!</a:t>
            </a:r>
            <a:br>
              <a:rPr lang="ru-RU" sz="7200" dirty="0" smtClean="0">
                <a:solidFill>
                  <a:srgbClr val="C00000"/>
                </a:solidFill>
                <a:latin typeface="+mn-lt"/>
              </a:rPr>
            </a:br>
            <a:r>
              <a:rPr lang="ru-RU" sz="7200" dirty="0" smtClean="0">
                <a:solidFill>
                  <a:srgbClr val="C00000"/>
                </a:solidFill>
                <a:latin typeface="+mn-lt"/>
              </a:rPr>
              <a:t> </a:t>
            </a:r>
            <a:endParaRPr lang="ru-RU" sz="72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африка2.jpg"/>
          <p:cNvPicPr>
            <a:picLocks noChangeAspect="1"/>
          </p:cNvPicPr>
          <p:nvPr/>
        </p:nvPicPr>
        <p:blipFill>
          <a:blip r:embed="rId2" cstate="print">
            <a:lum bright="20000" contrast="40000"/>
          </a:blip>
          <a:stretch>
            <a:fillRect/>
          </a:stretch>
        </p:blipFill>
        <p:spPr>
          <a:xfrm>
            <a:off x="107504" y="188640"/>
            <a:ext cx="8928992" cy="648072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Африка, Африка – волшебный континент.</a:t>
            </a:r>
            <a:b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всей большой планете земли прекрасней нет.</a:t>
            </a:r>
            <a:b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Львы и носороги, зебры и слоны,</a:t>
            </a:r>
            <a:b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Верблюды, бегемоты – жители страны.</a:t>
            </a:r>
            <a:endParaRPr lang="ru-RU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676456" y="6165304"/>
            <a:ext cx="360040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обезьяна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851920" y="3789040"/>
            <a:ext cx="1584176" cy="1296144"/>
          </a:xfrm>
          <a:prstGeom prst="rect">
            <a:avLst/>
          </a:prstGeom>
        </p:spPr>
      </p:pic>
      <p:pic>
        <p:nvPicPr>
          <p:cNvPr id="13" name="Рисунок 12" descr="зебры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851920" y="1556792"/>
            <a:ext cx="2160240" cy="2232248"/>
          </a:xfrm>
          <a:prstGeom prst="rect">
            <a:avLst/>
          </a:prstGeom>
        </p:spPr>
      </p:pic>
      <p:pic>
        <p:nvPicPr>
          <p:cNvPr id="10" name="Рисунок 9" descr="лев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1520" y="1556792"/>
            <a:ext cx="3611893" cy="27089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05273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Животные </a:t>
            </a:r>
            <a:r>
              <a:rPr lang="ru-RU" dirty="0" err="1" smtClean="0">
                <a:solidFill>
                  <a:srgbClr val="002060"/>
                </a:solidFill>
              </a:rPr>
              <a:t>африки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568952" cy="55446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верблюд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436096" y="3573016"/>
            <a:ext cx="3384376" cy="3024336"/>
          </a:xfrm>
          <a:prstGeom prst="rect">
            <a:avLst/>
          </a:prstGeom>
        </p:spPr>
      </p:pic>
      <p:pic>
        <p:nvPicPr>
          <p:cNvPr id="5" name="Рисунок 4" descr="жираф.jpg"/>
          <p:cNvPicPr>
            <a:picLocks noChangeAspect="1"/>
          </p:cNvPicPr>
          <p:nvPr/>
        </p:nvPicPr>
        <p:blipFill>
          <a:blip r:embed="rId6" cstate="email"/>
          <a:srcRect t="-2563"/>
          <a:stretch>
            <a:fillRect/>
          </a:stretch>
        </p:blipFill>
        <p:spPr>
          <a:xfrm>
            <a:off x="251520" y="3717032"/>
            <a:ext cx="2016224" cy="2880320"/>
          </a:xfrm>
          <a:prstGeom prst="rect">
            <a:avLst/>
          </a:prstGeom>
        </p:spPr>
      </p:pic>
      <p:pic>
        <p:nvPicPr>
          <p:cNvPr id="7" name="Рисунок 6" descr="бегемот3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1835696" y="4725144"/>
            <a:ext cx="2448273" cy="1859026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460432" y="6093296"/>
            <a:ext cx="360040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волк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3995936" y="5085184"/>
            <a:ext cx="1584176" cy="1556792"/>
          </a:xfrm>
          <a:prstGeom prst="rect">
            <a:avLst/>
          </a:prstGeom>
        </p:spPr>
      </p:pic>
      <p:pic>
        <p:nvPicPr>
          <p:cNvPr id="11" name="Рисунок 10" descr="носорог1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6012160" y="980728"/>
            <a:ext cx="2765107" cy="2592288"/>
          </a:xfrm>
          <a:prstGeom prst="rect">
            <a:avLst/>
          </a:prstGeom>
        </p:spPr>
      </p:pic>
      <p:pic>
        <p:nvPicPr>
          <p:cNvPr id="12" name="Рисунок 11" descr="крокодил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3635896" y="980728"/>
            <a:ext cx="2376264" cy="1080120"/>
          </a:xfrm>
          <a:prstGeom prst="rect">
            <a:avLst/>
          </a:prstGeom>
        </p:spPr>
      </p:pic>
      <p:pic>
        <p:nvPicPr>
          <p:cNvPr id="15" name="Рисунок 14" descr="попугаи.jpg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>
          <a:xfrm>
            <a:off x="2267744" y="908720"/>
            <a:ext cx="1368152" cy="1124744"/>
          </a:xfrm>
          <a:prstGeom prst="ellipse">
            <a:avLst/>
          </a:prstGeom>
        </p:spPr>
      </p:pic>
      <p:pic>
        <p:nvPicPr>
          <p:cNvPr id="16" name="Рисунок 15" descr="слон4.jpg"/>
          <p:cNvPicPr>
            <a:picLocks noChangeAspect="1"/>
          </p:cNvPicPr>
          <p:nvPr/>
        </p:nvPicPr>
        <p:blipFill>
          <a:blip r:embed="rId12" cstate="screen"/>
          <a:srcRect/>
          <a:stretch>
            <a:fillRect/>
          </a:stretch>
        </p:blipFill>
        <p:spPr>
          <a:xfrm>
            <a:off x="1979712" y="3789040"/>
            <a:ext cx="1909986" cy="1008112"/>
          </a:xfrm>
          <a:prstGeom prst="rect">
            <a:avLst/>
          </a:prstGeom>
        </p:spPr>
      </p:pic>
      <p:pic>
        <p:nvPicPr>
          <p:cNvPr id="17" name="Рисунок 16" descr="попугай.jpg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>
          <a:xfrm>
            <a:off x="7956376" y="2348880"/>
            <a:ext cx="864096" cy="1601416"/>
          </a:xfrm>
          <a:prstGeom prst="ellips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6120680"/>
          </a:xfrm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+mn-lt"/>
              </a:rPr>
              <a:t>Мчатся, мчатся по саванне,</a:t>
            </a:r>
            <a:br>
              <a:rPr lang="ru-RU" sz="4800" dirty="0" smtClean="0">
                <a:solidFill>
                  <a:srgbClr val="002060"/>
                </a:solidFill>
                <a:latin typeface="+mn-lt"/>
              </a:rPr>
            </a:br>
            <a:r>
              <a:rPr lang="ru-RU" sz="4800" dirty="0" smtClean="0">
                <a:solidFill>
                  <a:srgbClr val="002060"/>
                </a:solidFill>
                <a:latin typeface="+mn-lt"/>
              </a:rPr>
              <a:t>К водопою утром ранним,</a:t>
            </a:r>
            <a:br>
              <a:rPr lang="ru-RU" sz="4800" dirty="0" smtClean="0">
                <a:solidFill>
                  <a:srgbClr val="002060"/>
                </a:solidFill>
                <a:latin typeface="+mn-lt"/>
              </a:rPr>
            </a:br>
            <a:r>
              <a:rPr lang="ru-RU" sz="4800" dirty="0" smtClean="0">
                <a:solidFill>
                  <a:srgbClr val="002060"/>
                </a:solidFill>
                <a:latin typeface="+mn-lt"/>
              </a:rPr>
              <a:t>Полосатые лошадки,</a:t>
            </a:r>
            <a:br>
              <a:rPr lang="ru-RU" sz="4800" dirty="0" smtClean="0">
                <a:solidFill>
                  <a:srgbClr val="002060"/>
                </a:solidFill>
                <a:latin typeface="+mn-lt"/>
              </a:rPr>
            </a:br>
            <a:r>
              <a:rPr lang="ru-RU" sz="4800" dirty="0" smtClean="0">
                <a:solidFill>
                  <a:srgbClr val="002060"/>
                </a:solidFill>
                <a:latin typeface="+mn-lt"/>
              </a:rPr>
              <a:t>Подскажите-ка ребятки…</a:t>
            </a:r>
            <a:endParaRPr lang="ru-RU" sz="4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60432" y="5949280"/>
            <a:ext cx="360040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+mn-lt"/>
              </a:rPr>
              <a:t>Зебра</a:t>
            </a:r>
            <a:endParaRPr lang="ru-RU" sz="4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Содержимое 3" descr="эебры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contrast="20000"/>
          </a:blip>
          <a:stretch>
            <a:fillRect/>
          </a:stretch>
        </p:blipFill>
        <p:spPr>
          <a:xfrm>
            <a:off x="179512" y="764704"/>
            <a:ext cx="8784976" cy="5976664"/>
          </a:xfr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04448" y="6237312"/>
            <a:ext cx="360040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6120680"/>
          </a:xfrm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+mn-lt"/>
              </a:rPr>
              <a:t>Его можно научить</a:t>
            </a:r>
            <a:br>
              <a:rPr lang="ru-RU" sz="4800" dirty="0" smtClean="0">
                <a:solidFill>
                  <a:srgbClr val="002060"/>
                </a:solidFill>
                <a:latin typeface="+mn-lt"/>
              </a:rPr>
            </a:br>
            <a:r>
              <a:rPr lang="ru-RU" sz="4800" dirty="0" smtClean="0">
                <a:solidFill>
                  <a:srgbClr val="002060"/>
                </a:solidFill>
                <a:latin typeface="+mn-lt"/>
              </a:rPr>
              <a:t>Очень бодро говорить.</a:t>
            </a:r>
            <a:br>
              <a:rPr lang="ru-RU" sz="4800" dirty="0" smtClean="0">
                <a:solidFill>
                  <a:srgbClr val="002060"/>
                </a:solidFill>
                <a:latin typeface="+mn-lt"/>
              </a:rPr>
            </a:br>
            <a:r>
              <a:rPr lang="ru-RU" sz="4800" dirty="0" smtClean="0">
                <a:solidFill>
                  <a:srgbClr val="002060"/>
                </a:solidFill>
                <a:latin typeface="+mn-lt"/>
              </a:rPr>
              <a:t>Целый день ты с ним играй</a:t>
            </a:r>
            <a:br>
              <a:rPr lang="ru-RU" sz="4800" dirty="0" smtClean="0">
                <a:solidFill>
                  <a:srgbClr val="002060"/>
                </a:solidFill>
                <a:latin typeface="+mn-lt"/>
              </a:rPr>
            </a:br>
            <a:r>
              <a:rPr lang="ru-RU" sz="4800" dirty="0" smtClean="0">
                <a:solidFill>
                  <a:srgbClr val="002060"/>
                </a:solidFill>
                <a:latin typeface="+mn-lt"/>
              </a:rPr>
              <a:t>Это птица …</a:t>
            </a:r>
            <a:endParaRPr lang="ru-RU" sz="4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60432" y="5949280"/>
            <a:ext cx="360040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+mn-lt"/>
              </a:rPr>
              <a:t>Попугай</a:t>
            </a:r>
            <a:endParaRPr lang="ru-RU" sz="4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Содержимое 3" descr="попугай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contrast="40000"/>
          </a:blip>
          <a:stretch>
            <a:fillRect/>
          </a:stretch>
        </p:blipFill>
        <p:spPr>
          <a:xfrm>
            <a:off x="179512" y="764704"/>
            <a:ext cx="8784976" cy="5904656"/>
          </a:xfr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04448" y="6165304"/>
            <a:ext cx="360040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6120680"/>
          </a:xfrm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+mn-lt"/>
              </a:rPr>
              <a:t>Царь зверей – большая кошка,</a:t>
            </a:r>
            <a:br>
              <a:rPr lang="ru-RU" sz="4800" dirty="0" smtClean="0">
                <a:solidFill>
                  <a:srgbClr val="002060"/>
                </a:solidFill>
                <a:latin typeface="+mn-lt"/>
              </a:rPr>
            </a:br>
            <a:r>
              <a:rPr lang="ru-RU" sz="4800" dirty="0" smtClean="0">
                <a:solidFill>
                  <a:srgbClr val="002060"/>
                </a:solidFill>
                <a:latin typeface="+mn-lt"/>
              </a:rPr>
              <a:t>Порычит со зла немножко,</a:t>
            </a:r>
            <a:br>
              <a:rPr lang="ru-RU" sz="4800" dirty="0" smtClean="0">
                <a:solidFill>
                  <a:srgbClr val="002060"/>
                </a:solidFill>
                <a:latin typeface="+mn-lt"/>
              </a:rPr>
            </a:br>
            <a:r>
              <a:rPr lang="ru-RU" sz="4800" dirty="0" smtClean="0">
                <a:solidFill>
                  <a:srgbClr val="002060"/>
                </a:solidFill>
                <a:latin typeface="+mn-lt"/>
              </a:rPr>
              <a:t>Спит он в логове, поев.</a:t>
            </a:r>
            <a:br>
              <a:rPr lang="ru-RU" sz="4800" dirty="0" smtClean="0">
                <a:solidFill>
                  <a:srgbClr val="002060"/>
                </a:solidFill>
                <a:latin typeface="+mn-lt"/>
              </a:rPr>
            </a:br>
            <a:r>
              <a:rPr lang="ru-RU" sz="4800" dirty="0" smtClean="0">
                <a:solidFill>
                  <a:srgbClr val="002060"/>
                </a:solidFill>
                <a:latin typeface="+mn-lt"/>
              </a:rPr>
              <a:t>Носит гриву, грозный…</a:t>
            </a:r>
            <a:endParaRPr lang="ru-RU" sz="4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60432" y="5949280"/>
            <a:ext cx="360040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+mn-lt"/>
              </a:rPr>
              <a:t>Лев</a:t>
            </a:r>
            <a:endParaRPr lang="ru-RU" sz="4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Содержимое 3" descr="лев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contrast="20000"/>
          </a:blip>
          <a:stretch>
            <a:fillRect/>
          </a:stretch>
        </p:blipFill>
        <p:spPr>
          <a:xfrm>
            <a:off x="179512" y="764704"/>
            <a:ext cx="8784976" cy="5904656"/>
          </a:xfr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04448" y="6165304"/>
            <a:ext cx="360040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</TotalTime>
  <Words>73</Words>
  <Application>Microsoft Office PowerPoint</Application>
  <PresentationFormat>Экран (4:3)</PresentationFormat>
  <Paragraphs>21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Животные Африки</vt:lpstr>
      <vt:lpstr>Африка, Африка – волшебный континент. На всей большой планете земли прекрасней нет. Львы и носороги, зебры и слоны, Верблюды, бегемоты – жители страны.</vt:lpstr>
      <vt:lpstr>Животные африки.</vt:lpstr>
      <vt:lpstr>Мчатся, мчатся по саванне, К водопою утром ранним, Полосатые лошадки, Подскажите-ка ребятки…</vt:lpstr>
      <vt:lpstr>Зебра</vt:lpstr>
      <vt:lpstr>Его можно научить Очень бодро говорить. Целый день ты с ним играй Это птица …</vt:lpstr>
      <vt:lpstr>Попугай</vt:lpstr>
      <vt:lpstr>Царь зверей – большая кошка, Порычит со зла немножко, Спит он в логове, поев. Носит гриву, грозный…</vt:lpstr>
      <vt:lpstr>Лев</vt:lpstr>
      <vt:lpstr>Достаёт своей макушкой – У деревьев до верхушки. Шея, как высокий кран. Добрый в пятнышках…</vt:lpstr>
      <vt:lpstr>Жираф</vt:lpstr>
      <vt:lpstr>Если б нос был просто носом Я б не мучился вопросом. Если нос – огромный рог Кто тогда я?...</vt:lpstr>
      <vt:lpstr>Носорог</vt:lpstr>
      <vt:lpstr>Неуклюжий и большой, Он пасётся под водой, Набивает свой живот, Щиплет травку…</vt:lpstr>
      <vt:lpstr>Бегемот</vt:lpstr>
      <vt:lpstr>С огромными ушами и бивнями дугой, Гуляет по саванне, как великан большой. И хоботом сумеет себя почистить он, Нет никого сильнее, чем африканский…</vt:lpstr>
      <vt:lpstr>Слон</vt:lpstr>
      <vt:lpstr>Спасибо за внимание!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8</cp:revision>
  <dcterms:created xsi:type="dcterms:W3CDTF">2015-04-16T07:26:19Z</dcterms:created>
  <dcterms:modified xsi:type="dcterms:W3CDTF">2015-04-18T18:29:24Z</dcterms:modified>
</cp:coreProperties>
</file>