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 чем истинное счастье</a:t>
            </a:r>
            <a:r>
              <a:rPr lang="ru-RU" sz="8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8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07223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5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Правила </a:t>
            </a:r>
            <a:r>
              <a:rPr lang="ru-RU" sz="5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диспута</a:t>
            </a:r>
            <a:endParaRPr lang="ru-RU" sz="5400" b="1" u="sng" dirty="0" smtClean="0">
              <a:solidFill>
                <a:schemeClr val="bg1">
                  <a:lumMod val="95000"/>
                  <a:lumOff val="5000"/>
                </a:schemeClr>
              </a:solidFill>
              <a:cs typeface="MV Boli" pitchFamily="2" charset="0"/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Диспут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 - свободный обмен мнениями.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На диспуте все активны. В споре все равны.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Каждый выступает и критикует любое положение, с которым не согласен.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MV Boli" pitchFamily="2" charset="0"/>
              </a:rPr>
              <a:t>Главное в диспуте - факты, логика, умение доказывать.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10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Законы </a:t>
            </a:r>
            <a:r>
              <a:rPr lang="ru-RU" sz="5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диспута</a:t>
            </a:r>
            <a:endParaRPr lang="ru-RU" sz="5400" b="1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Здесь нет наблюдателей! Каждый - активный участник разговора.</a:t>
            </a: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Неуместные шутки запрещаются.</a:t>
            </a: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Помоги изжить комплексы своим товарищам.</a:t>
            </a:r>
          </a:p>
          <a:p>
            <a:pPr lvl="0"/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Говори, что думаешь; думай, что говоришь.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Имей мужество выслушать правду, не 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обижаясь.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3738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 понимаете, что такое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счастье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43050"/>
            <a:ext cx="8572528" cy="40719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«Счастье </a:t>
            </a:r>
            <a:r>
              <a:rPr lang="ru-RU" sz="6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- это </a:t>
            </a:r>
            <a:r>
              <a:rPr lang="ru-RU" sz="6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борьба»</a:t>
            </a:r>
            <a:r>
              <a:rPr lang="ru-RU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 </a:t>
            </a:r>
          </a:p>
          <a:p>
            <a:pPr algn="r">
              <a:buNone/>
            </a:pPr>
            <a:r>
              <a:rPr lang="ru-RU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К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.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egoe Script" pitchFamily="34" charset="0"/>
              </a:rPr>
              <a:t>Маркс </a:t>
            </a:r>
            <a:endParaRPr lang="ru-RU" sz="6000" b="1" dirty="0" smtClean="0">
              <a:solidFill>
                <a:schemeClr val="bg1">
                  <a:lumMod val="95000"/>
                  <a:lumOff val="5000"/>
                </a:schemeClr>
              </a:solidFill>
              <a:latin typeface="Segoe Script" pitchFamily="34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счастье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нужно бороться или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оно приходит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само?</a:t>
            </a:r>
            <a:endParaRPr lang="ru-RU" sz="6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24454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Влияет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ли,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характер и личные качества на 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счастье</a:t>
            </a:r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</TotalTime>
  <Words>119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  чем истинное счастье?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 чем истинное счастье?</dc:title>
  <dc:creator>Кравц</dc:creator>
  <cp:lastModifiedBy>1</cp:lastModifiedBy>
  <cp:revision>2</cp:revision>
  <dcterms:created xsi:type="dcterms:W3CDTF">2015-02-03T17:33:23Z</dcterms:created>
  <dcterms:modified xsi:type="dcterms:W3CDTF">2015-02-03T17:46:40Z</dcterms:modified>
</cp:coreProperties>
</file>