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124744"/>
            <a:ext cx="9144000" cy="3600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</a:rPr>
              <a:t>Выделяют следующие четыре стадии конфликта:</a:t>
            </a:r>
            <a:endParaRPr lang="ru-RU" sz="5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21088"/>
            <a:ext cx="6695728" cy="28529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1.Зарождение (возникновение) </a:t>
            </a:r>
            <a:endParaRPr lang="ru-RU" sz="7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❶ КАК избегать конфликтов в коллективе :: Общение :: KakProsto.ru: как просто сделать всё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99" y="1772816"/>
            <a:ext cx="4627501" cy="321104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От степени применения насилия и других разрушительных средств борьбы. 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Как вести себя в конфликтной ситу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17812"/>
            <a:ext cx="6264696" cy="496855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От затраченной энергии и ресурсов сторон. 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Бесплатный мастер-класс &quot;Управление конфликтами как ключевая компетенция руководителя&quot; 5 декабря 2012 &quot; В Анонсе - ежедневный ж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80558"/>
            <a:ext cx="8496944" cy="481493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4)От  эмоционального накала и конфликтной культуры.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Архивы невестка - Страница 8 из 13 - Свекров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14449"/>
            <a:ext cx="7620000" cy="554355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6583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Затухание конфликта.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Тренинг &quot;Коммерческая медиация&quot; - Ассоциация профессиональных медиат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560840" cy="548161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3735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u="sng" dirty="0" smtClean="0"/>
              <a:t>Избегание 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4"/>
            <a:ext cx="7254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Например, игнорирование спорных вопросов, закрывать на них глаза, не придавать значения реальным разногласиям, отрицать само наличие конфликта, не брать ответственность за его решение на себя.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u="sng" dirty="0" smtClean="0">
                <a:latin typeface="Times New Roman" pitchFamily="18" charset="0"/>
                <a:cs typeface="Times New Roman" pitchFamily="18" charset="0"/>
              </a:rPr>
              <a:t>Уступки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88840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Обычно это проявляется как подчеркивание общих интересов и сходства позиций при одновременном замалчивании различий, отказе обсуждать спорные вопросы при демонстративном принятии любых претензий и обвинений.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3408"/>
            <a:ext cx="4290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Агрессия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3280" y="836712"/>
            <a:ext cx="64807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Это путь открытой и жестокой борьбы за свои интересы.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к сохранить отношения Сайт о том, как выйти замуж после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793011" cy="32343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3483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latin typeface="Times New Roman" pitchFamily="18" charset="0"/>
                <a:cs typeface="Times New Roman" pitchFamily="18" charset="0"/>
              </a:rPr>
              <a:t>Компромисс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36712"/>
            <a:ext cx="78123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Это путь ведет к взаимным уступкам, обмену ими, поиску промежуточных решений, частично устраивающих обе стороны.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Служба Медиации МКОУ Напасская ОО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36912"/>
            <a:ext cx="5628116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4075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Распил ДСП. . Сотрудничество. . - Изготовление мебельных деталей на заказ от производ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753100" cy="54197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0"/>
          <a:ext cx="9143999" cy="6873130"/>
        </p:xfrm>
        <a:graphic>
          <a:graphicData uri="http://schemas.openxmlformats.org/drawingml/2006/table">
            <a:tbl>
              <a:tblPr/>
              <a:tblGrid>
                <a:gridCol w="3635897"/>
                <a:gridCol w="360040"/>
                <a:gridCol w="288032"/>
                <a:gridCol w="288032"/>
                <a:gridCol w="288032"/>
                <a:gridCol w="288032"/>
                <a:gridCol w="288032"/>
                <a:gridCol w="288032"/>
                <a:gridCol w="3419870"/>
              </a:tblGrid>
              <a:tr h="283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Рвется в спор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Уклоняется от спора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773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Свои доводы сопровождает тоном, не терпящим возражений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Свои доводы сопровождает извиняющимся тоном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69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Считает, что добьется своего, если будет возражать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Считает, что проиграет, если будет возражать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926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обращает внимания на то, что другие не понимают доводов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Сожалеет, если видит, что другие не понимают доводов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773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Спорные вопросы обсуждает в присутствии оппонента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Рассуждает о спорных проблемах в отсутствие оппонента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849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смущается, если попадает в напряженную обстановку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напряженной обстановке чувствует себя неловко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773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Считает, что в споре надо проявлять характер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Считает, что в споре не нужно демонстрировать своих эмоций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466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Считает, что в спорах не уступают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Считает, что в спорах уступают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619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Считает, что люди легко выходят из конфликта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Считает; что люди с трудом выходят из конфликта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  <a:tr h="696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взрывается, то считает, что без этого нельзя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2B2B55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Если взрывается, то вскоре ощущает чувство вины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7" marR="1777" marT="1777" marB="17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277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Формирование. </a:t>
            </a:r>
            <a:endParaRPr lang="ru-RU" sz="8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Схема возникновения продолжения и разрешения конфликта на конкретном приме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372350" cy="4762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332656"/>
            <a:ext cx="3668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Расцвет. 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Эксперт: Возникновение конфликтов на почве борьбы за водные ресурсы в ЦА неизбежны &quot; Политика &quot; K-News: Новости Кыргызстана, К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610350" cy="5295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542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Угасание или преобразование.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Урегулирование конфликтов, спорных ситуации. . Медиаторст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056784" cy="52925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348880"/>
            <a:ext cx="78811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конфликта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Конфликтная ситуация или потенциальный конфликт.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Order 4 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588224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Нарастание социальной напряженности.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Бесплатный мастер-класс: &quot;Эффективный руководитель. . Природа внутренних конфликтов в организации и методы их эффективного раз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57400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Конфликтные действия. 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Что делать, если на работе произошел конфликт &quot; Портал NEW-R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344816" cy="54168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352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Острота конфликтных действий  зависит  от: 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1556792"/>
            <a:ext cx="439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уровня противоборства, значимости объекта (предмета) конфликта для его участников.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Разрешение конфликтов - Vs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60440" cy="50131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412</Words>
  <Application>Microsoft Office PowerPoint</Application>
  <PresentationFormat>Экран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Выделяют следующие четыре стадии конфликта: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2015-04-21T16:39:01Z</dcterms:created>
  <dcterms:modified xsi:type="dcterms:W3CDTF">2015-04-21T18:10:27Z</dcterms:modified>
</cp:coreProperties>
</file>