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D0CD4B-EF5B-4354-B1DA-5B7A291F28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B8CEAE-2B07-47A8-92B2-817ED61B3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456spb.edusite.ru/images/c09-32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456spb.edusite.ru/images/c09-32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857375"/>
            <a:ext cx="7772400" cy="1470025"/>
          </a:xfrm>
        </p:spPr>
        <p:txBody>
          <a:bodyPr/>
          <a:lstStyle/>
          <a:p>
            <a:r>
              <a:rPr lang="ru-RU" dirty="0" smtClean="0"/>
              <a:t>Модель сохранения здоровья дошкольников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7239000" cy="578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Образовательные ситуации </a:t>
            </a:r>
            <a:r>
              <a:rPr lang="ru-RU" dirty="0" smtClean="0"/>
              <a:t>способствующие формированию у дошкольников осознанного отношения к собственному здоровью и основ безопасности жизнедеятельности. Проведение мероприятий по формированию у детей навыков безопасного поведения: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профилактике травматизма среди воспитанников;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Обеспечению безопасного пребывания детей на льду;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Противопожарной безопасности;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Безопасность при возникновении чрезвычайной ситуации;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Действия для заблудившихся в лесу, парке, на окраине города (азбука А-У)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4" y="142852"/>
            <a:ext cx="7239000" cy="62865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Учить детей приемам расслабления, аутотренинга, </a:t>
            </a:r>
            <a:r>
              <a:rPr lang="ru-RU" dirty="0" err="1" smtClean="0"/>
              <a:t>самомассажа</a:t>
            </a:r>
            <a:r>
              <a:rPr lang="ru-RU" dirty="0" smtClean="0"/>
              <a:t>, оказания элементарной медицинской помощи, получать знания о полезных и вредных растениях.</a:t>
            </a:r>
          </a:p>
          <a:p>
            <a:pPr algn="just"/>
            <a:r>
              <a:rPr lang="ru-RU" dirty="0" smtClean="0"/>
              <a:t>Взаимодействовать ДОУ с семьями и социальными институтами детства по вопросам охраны и укрепления здоровья детей</a:t>
            </a:r>
          </a:p>
          <a:p>
            <a:pPr algn="just"/>
            <a:r>
              <a:rPr lang="ru-RU" dirty="0" smtClean="0"/>
              <a:t>На информационных стендах для родителей в группах могут работать рубрики, освещающие вопросы оздоровления без лекарств, такие как «Растим детей здоровыми», «Узелки на память». Родителям можно предложить рецепты витаминных чаев, бальзамов, коктейлей для приготовления в домашних условиях; способы обогащения домашнего питания, добавками; употребление соков, ягод, фруктов; применение фито и </a:t>
            </a:r>
            <a:r>
              <a:rPr lang="ru-RU" dirty="0" err="1" smtClean="0"/>
              <a:t>аэрофитотерапии</a:t>
            </a:r>
            <a:r>
              <a:rPr lang="ru-RU" dirty="0" smtClean="0"/>
              <a:t> дома; предложить комплексы для профилактики нарушений </a:t>
            </a:r>
            <a:r>
              <a:rPr lang="ru-RU" dirty="0" err="1" smtClean="0"/>
              <a:t>опорно</a:t>
            </a:r>
            <a:r>
              <a:rPr lang="ru-RU" dirty="0" smtClean="0"/>
              <a:t> – двигательного аппарата, органов зрения, пальчиковые игры.  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642918"/>
            <a:ext cx="7239000" cy="124777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000" dirty="0" smtClean="0">
                <a:latin typeface="Mistral" pitchFamily="66" charset="0"/>
                <a:cs typeface="Aharoni" pitchFamily="2" charset="-79"/>
              </a:rPr>
              <a:t>Удачи в работе!</a:t>
            </a:r>
          </a:p>
          <a:p>
            <a:endParaRPr lang="ru-RU" dirty="0"/>
          </a:p>
        </p:txBody>
      </p:sp>
      <p:pic>
        <p:nvPicPr>
          <p:cNvPr id="4" name="i-main-pic" descr="Картинка 277 из 5182">
            <a:hlinkClick r:id="rId2" tgtFrame="_blank"/>
          </p:cNvPr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57158" y="1571612"/>
            <a:ext cx="3500462" cy="409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Презентацию подготовил воспитатель 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 «Детский сад№7 компенсирующего вида»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Великий Новгород</a:t>
            </a:r>
          </a:p>
          <a:p>
            <a:pPr algn="ctr">
              <a:defRPr/>
            </a:pPr>
            <a:r>
              <a:rPr lang="ru-RU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Шунина</a:t>
            </a: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Екатерина Геннадьевна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сохранения здоровья детей содержит пять блоков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Здравотворчество</a:t>
            </a:r>
            <a:endParaRPr lang="ru-RU" dirty="0" smtClean="0"/>
          </a:p>
          <a:p>
            <a:r>
              <a:rPr lang="ru-RU" dirty="0" smtClean="0"/>
              <a:t>Сотрудничество</a:t>
            </a:r>
          </a:p>
          <a:p>
            <a:r>
              <a:rPr lang="ru-RU" dirty="0" smtClean="0"/>
              <a:t>Педагогическая поддержка</a:t>
            </a:r>
          </a:p>
          <a:p>
            <a:r>
              <a:rPr lang="ru-RU" dirty="0" smtClean="0"/>
              <a:t>Взаимодействие</a:t>
            </a:r>
          </a:p>
          <a:p>
            <a:r>
              <a:rPr lang="ru-RU" dirty="0" smtClean="0"/>
              <a:t>Преемственность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24875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Реализация модели формирования здоровья детей обеспечивается: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Направленностью воспитательно-образовательного процесса на физическое развитие дошкольников и их </a:t>
            </a:r>
            <a:r>
              <a:rPr lang="ru-RU" dirty="0" err="1" smtClean="0"/>
              <a:t>валеологическое</a:t>
            </a:r>
            <a:r>
              <a:rPr lang="ru-RU" dirty="0" smtClean="0"/>
              <a:t> образование.(приоритетное направление в работе)</a:t>
            </a:r>
          </a:p>
          <a:p>
            <a:pPr algn="just"/>
            <a:r>
              <a:rPr lang="ru-RU" dirty="0" smtClean="0"/>
              <a:t>Комплексом оздоровительных мероприятий в режиме дня в зависимости от времени года</a:t>
            </a:r>
          </a:p>
          <a:p>
            <a:pPr algn="just"/>
            <a:r>
              <a:rPr lang="ru-RU" dirty="0" smtClean="0"/>
              <a:t>Созданными оптимальными педагогическими условиями пребывания детей в ДОУ</a:t>
            </a:r>
          </a:p>
          <a:p>
            <a:pPr algn="just"/>
            <a:r>
              <a:rPr lang="ru-RU" dirty="0" smtClean="0"/>
              <a:t>Формированием подходов к взаимодействию с семьей и развитием социального партнерства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500042"/>
            <a:ext cx="7239000" cy="585791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err="1" smtClean="0"/>
              <a:t>Здоровьесберегающее</a:t>
            </a:r>
            <a:r>
              <a:rPr lang="ru-RU" sz="2800" b="1" dirty="0" smtClean="0"/>
              <a:t> направление </a:t>
            </a:r>
            <a:r>
              <a:rPr lang="ru-RU" sz="2800" dirty="0" smtClean="0"/>
              <a:t>предполагает формирование отношения к здоровью как важной жизненной ценности, реализацию комплекса здоровьесберегающих технологий в ходе </a:t>
            </a:r>
            <a:r>
              <a:rPr lang="ru-RU" sz="2800" dirty="0" err="1" smtClean="0"/>
              <a:t>воспитательно</a:t>
            </a:r>
            <a:r>
              <a:rPr lang="ru-RU" sz="2800" dirty="0" smtClean="0"/>
              <a:t> – образовательного процесса, создание </a:t>
            </a:r>
            <a:r>
              <a:rPr lang="ru-RU" sz="2800" dirty="0" err="1" smtClean="0"/>
              <a:t>психолого</a:t>
            </a:r>
            <a:r>
              <a:rPr lang="ru-RU" sz="2800" dirty="0" smtClean="0"/>
              <a:t> – педагогических условий развития двигательной сферы и здоровья детей на основе их творческой активности.</a:t>
            </a:r>
            <a:endParaRPr lang="ru-RU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Планомерное сохранение и развитие здоровья  осуществляется по направлениям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Лечебно – профилактическое </a:t>
            </a:r>
            <a:r>
              <a:rPr lang="ru-RU" dirty="0" smtClean="0"/>
              <a:t>(фито-, </a:t>
            </a:r>
            <a:r>
              <a:rPr lang="ru-RU" dirty="0" err="1" smtClean="0"/>
              <a:t>витамино</a:t>
            </a:r>
            <a:r>
              <a:rPr lang="ru-RU" dirty="0" smtClean="0"/>
              <a:t>-, </a:t>
            </a:r>
            <a:r>
              <a:rPr lang="ru-RU" dirty="0" err="1" smtClean="0"/>
              <a:t>аэрофито</a:t>
            </a:r>
            <a:r>
              <a:rPr lang="ru-RU" dirty="0" smtClean="0"/>
              <a:t>-, </a:t>
            </a:r>
            <a:r>
              <a:rPr lang="ru-RU" dirty="0" err="1" smtClean="0"/>
              <a:t>аэроионо</a:t>
            </a:r>
            <a:r>
              <a:rPr lang="ru-RU" dirty="0" smtClean="0"/>
              <a:t>-, </a:t>
            </a:r>
            <a:r>
              <a:rPr lang="ru-RU" dirty="0" err="1" smtClean="0"/>
              <a:t>фитонцидотерапия</a:t>
            </a:r>
            <a:r>
              <a:rPr lang="ru-RU" dirty="0" smtClean="0"/>
              <a:t>;  прием настоек и отваров.</a:t>
            </a:r>
          </a:p>
          <a:p>
            <a:pPr algn="just"/>
            <a:r>
              <a:rPr lang="ru-RU" dirty="0" smtClean="0"/>
              <a:t>Обеспечение психологической безопасности личности ребенка (психологически комфортная организация режимных моментов, оптимальный двигательный режим, правильное распределение физических и интеллектуальных нагрузок, доброжелательный стиль общения взрослого с детьми, использование приемов релаксации в режиме дня, применение необходимых средств  и методов: элементы </a:t>
            </a:r>
            <a:r>
              <a:rPr lang="ru-RU" dirty="0" err="1" smtClean="0"/>
              <a:t>артетерапии</a:t>
            </a:r>
            <a:r>
              <a:rPr lang="ru-RU" dirty="0" smtClean="0"/>
              <a:t>, </a:t>
            </a:r>
            <a:r>
              <a:rPr lang="ru-RU" dirty="0" err="1" smtClean="0"/>
              <a:t>музко</a:t>
            </a:r>
            <a:r>
              <a:rPr lang="ru-RU" dirty="0" smtClean="0"/>
              <a:t>-, </a:t>
            </a:r>
            <a:r>
              <a:rPr lang="ru-RU" dirty="0" err="1" smtClean="0"/>
              <a:t>сказко</a:t>
            </a:r>
            <a:r>
              <a:rPr lang="ru-RU" dirty="0" smtClean="0"/>
              <a:t>, </a:t>
            </a:r>
            <a:r>
              <a:rPr lang="ru-RU" dirty="0" err="1" smtClean="0"/>
              <a:t>смехотерапии</a:t>
            </a:r>
            <a:r>
              <a:rPr lang="ru-RU" dirty="0" smtClean="0"/>
              <a:t>, </a:t>
            </a:r>
            <a:r>
              <a:rPr lang="ru-RU" dirty="0" err="1" smtClean="0"/>
              <a:t>фитодизфйн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14290"/>
            <a:ext cx="7239000" cy="60722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Оздоровительная направленность </a:t>
            </a:r>
            <a:r>
              <a:rPr lang="ru-RU" b="1" dirty="0" err="1" smtClean="0"/>
              <a:t>воспитательно</a:t>
            </a:r>
            <a:r>
              <a:rPr lang="ru-RU" b="1" dirty="0" smtClean="0"/>
              <a:t>- образовательного процесса(учет </a:t>
            </a:r>
            <a:r>
              <a:rPr lang="ru-RU" dirty="0" smtClean="0"/>
              <a:t>гигиенических требований к максимальной нагрузке на детей дошкольного возраста в организованных формах обучения, создание условий для оздоровительных режимов, </a:t>
            </a:r>
            <a:r>
              <a:rPr lang="ru-RU" dirty="0" err="1" smtClean="0"/>
              <a:t>валеологизация</a:t>
            </a:r>
            <a:r>
              <a:rPr lang="ru-RU" dirty="0" smtClean="0"/>
              <a:t> образовательного пространства для детей, бережное отношение к нервной системе ребенка: учет его индивидуальных особенностей и интересов; предоставление свободы выбора и волеизъявления, создание условий для самореализации; ориентация на зону ближайшего развития ребенка и т.п.)</a:t>
            </a:r>
          </a:p>
          <a:p>
            <a:pPr algn="just"/>
            <a:r>
              <a:rPr lang="ru-RU" dirty="0" smtClean="0"/>
              <a:t>Формирование </a:t>
            </a:r>
            <a:r>
              <a:rPr lang="ru-RU" dirty="0" err="1" smtClean="0"/>
              <a:t>валеологической</a:t>
            </a:r>
            <a:r>
              <a:rPr lang="ru-RU" dirty="0" smtClean="0"/>
              <a:t> культуры ребенка, основ </a:t>
            </a:r>
            <a:r>
              <a:rPr lang="ru-RU" dirty="0" err="1" smtClean="0"/>
              <a:t>валеологического</a:t>
            </a:r>
            <a:r>
              <a:rPr lang="ru-RU" dirty="0" smtClean="0"/>
              <a:t> сознания (знание о здоровье, умения сберегать, поддерживать и сохранять его, формирование осознанного отношения к здоровью и жизни)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организация здоровьесберегающего образовательного пространства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Использование в режиме дня:</a:t>
            </a:r>
          </a:p>
          <a:p>
            <a:pPr algn="just"/>
            <a:r>
              <a:rPr lang="ru-RU" dirty="0" smtClean="0"/>
              <a:t>Отдельных форм работы по сохранению и укреплению здоровья для разных категорий детей;</a:t>
            </a:r>
          </a:p>
          <a:p>
            <a:pPr algn="just"/>
            <a:r>
              <a:rPr lang="ru-RU" dirty="0" smtClean="0"/>
              <a:t>Различных оздоровительных режимов( для группы ЧБД; ослабленных после перенесенного заболевания; имеющих ту или иную патологию; для детей с хроническими заболеваниями; на время каникул; в летний период)</a:t>
            </a:r>
          </a:p>
          <a:p>
            <a:pPr algn="just"/>
            <a:r>
              <a:rPr lang="ru-RU" dirty="0" smtClean="0"/>
              <a:t>Комплекса закаливающих мероприятий (воздушное закаливание, хождение по дорожкам здоровья, рефлексотерапия, профилактика плоскостопия, хождение босиком; водное закаливание, обширное умывание, «топтание» в тазах, полоскание горла и рта, максимальное пребывание детей на свежем воздухе);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714356"/>
            <a:ext cx="7239000" cy="5286412"/>
          </a:xfrm>
        </p:spPr>
        <p:txBody>
          <a:bodyPr/>
          <a:lstStyle/>
          <a:p>
            <a:pPr algn="just"/>
            <a:r>
              <a:rPr lang="ru-RU" dirty="0" smtClean="0"/>
              <a:t>Образовательная деятельность по физической культуре всех типов</a:t>
            </a:r>
          </a:p>
          <a:p>
            <a:pPr algn="just"/>
            <a:r>
              <a:rPr lang="ru-RU" dirty="0" smtClean="0"/>
              <a:t>Оптимального двигательного режима. Кроме традиционной двигательной деятельности детей (утренняя и бодрящая гимнастика, образовательная деятельность по физической культуре, проведение подвижных игр, прогулки, музыкально – ритмические занятия, самостоятельная двигательная деятельность)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</a:t>
            </a:r>
            <a:r>
              <a:rPr lang="ru-RU" sz="2400" dirty="0" err="1" smtClean="0"/>
              <a:t>воспитательно</a:t>
            </a:r>
            <a:r>
              <a:rPr lang="ru-RU" sz="2400" dirty="0" smtClean="0"/>
              <a:t> - образовательный процесс можно включать технологии оздоровления и профилактики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Использование зрительных тренажеров Базарного;</a:t>
            </a:r>
          </a:p>
          <a:p>
            <a:r>
              <a:rPr lang="ru-RU" dirty="0" smtClean="0"/>
              <a:t>Пятиминутки здоровья, зарядка для глаз;</a:t>
            </a:r>
          </a:p>
          <a:p>
            <a:r>
              <a:rPr lang="ru-RU" dirty="0" smtClean="0"/>
              <a:t>Двигательные разминки между образовательной деятельностью</a:t>
            </a:r>
          </a:p>
          <a:p>
            <a:r>
              <a:rPr lang="ru-RU" dirty="0" smtClean="0"/>
              <a:t>Походы, мини туризм;</a:t>
            </a:r>
          </a:p>
          <a:p>
            <a:r>
              <a:rPr lang="ru-RU" dirty="0" smtClean="0"/>
              <a:t>Оздоровительный бег</a:t>
            </a:r>
          </a:p>
          <a:p>
            <a:r>
              <a:rPr lang="ru-RU" dirty="0" smtClean="0"/>
              <a:t>Проведения дней здоровья (каждую пятницу)</a:t>
            </a:r>
          </a:p>
          <a:p>
            <a:r>
              <a:rPr lang="ru-RU" dirty="0" smtClean="0"/>
              <a:t>Проведения недели здоровья (каникулярное время)</a:t>
            </a:r>
          </a:p>
          <a:p>
            <a:r>
              <a:rPr lang="ru-RU" dirty="0" err="1" smtClean="0"/>
              <a:t>Физкультурно</a:t>
            </a:r>
            <a:r>
              <a:rPr lang="ru-RU" dirty="0" smtClean="0"/>
              <a:t> – спортивные праздники в зале на улице;</a:t>
            </a:r>
          </a:p>
          <a:p>
            <a:r>
              <a:rPr lang="ru-RU" dirty="0" smtClean="0"/>
              <a:t>Хореография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689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Модель сохранения здоровья дошкольников</vt:lpstr>
      <vt:lpstr>Модель сохранения здоровья детей содержит пять блоков</vt:lpstr>
      <vt:lpstr>Реализация модели формирования здоровья детей обеспечивается:</vt:lpstr>
      <vt:lpstr>Слайд 4</vt:lpstr>
      <vt:lpstr>Планомерное сохранение и развитие здоровья  осуществляется по направлениям</vt:lpstr>
      <vt:lpstr>Слайд 6</vt:lpstr>
      <vt:lpstr>организация здоровьесберегающего образовательного пространства</vt:lpstr>
      <vt:lpstr>Слайд 8</vt:lpstr>
      <vt:lpstr>В воспитательно - образовательный процесс можно включать технологии оздоровления и профилактики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сохранения здоровья дошкольников</dc:title>
  <dc:creator>ПК</dc:creator>
  <cp:lastModifiedBy>ShuninPavel@hotmail.com</cp:lastModifiedBy>
  <cp:revision>31</cp:revision>
  <dcterms:created xsi:type="dcterms:W3CDTF">2013-11-28T07:06:20Z</dcterms:created>
  <dcterms:modified xsi:type="dcterms:W3CDTF">2015-04-22T17:33:26Z</dcterms:modified>
</cp:coreProperties>
</file>