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4169-74E9-4D4B-B2DB-A4FE17794CFF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5A78-14A7-419D-96F6-8BC156640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2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Үзебезнең авыл табигате рәсемнәре кулланылды.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5A78-14A7-419D-96F6-8BC156640E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7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F84E-BCF6-42DC-B8F7-6F9D93D94618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A78D-B383-45E1-A4F6-13FFB73325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443054" cy="3436612"/>
          </a:xfrm>
        </p:spPr>
        <p:txBody>
          <a:bodyPr>
            <a:noAutofit/>
          </a:bodyPr>
          <a:lstStyle/>
          <a:p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ягым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яшел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бишек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Әйе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хуҗа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шушы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җиргә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Җир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язмышы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Адәм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кулында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Хуҗа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белгән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онытмасын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Табигатьнең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бит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да. </a:t>
            </a:r>
          </a:p>
          <a:p>
            <a:pPr marL="0" indent="0"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3336929"/>
            <a:ext cx="7124700" cy="9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Зульфия\Desktop\DSC0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7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2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744416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Үзебезнең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авыл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табигате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рәсемнәре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кулланылды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җирдә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яшәүче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барлык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тереклек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ияләренә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кирәк.Аннан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башка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яшәү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юк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 Юкка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һава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океаны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димиләр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бит.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Без,кешеләр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шулкадәр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агулыйбыз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пычратабыз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Аннары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үзебез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шуны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сулыйбыз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20080"/>
          </a:xfrm>
        </p:spPr>
        <p:txBody>
          <a:bodyPr>
            <a:normAutofit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ульфия\Desktop\DSC04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5"/>
            <a:ext cx="7560840" cy="5424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тереклек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ияләре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әһәмияте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зур.Ул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организмнар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составына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Шуңа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карамастан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кешеләр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кадерсезлиләр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елга-инешләргә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пычрак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кислоталар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агызалар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чүп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-чар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ташлыйлар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95120" cy="634082"/>
          </a:xfrm>
        </p:spPr>
        <p:txBody>
          <a:bodyPr>
            <a:no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                Гидросфера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Зульфия\Desktop\DSC0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192676"/>
            <a:ext cx="7553765" cy="5332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ульфия\Desktop\DSC0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95" y="23695"/>
            <a:ext cx="9112405" cy="6834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1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гидросфера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мөһим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елга-күлләр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урман-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далалар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болыннар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урнашкан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хәзерге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вакытта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чүп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шакшы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тулган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5113" cy="924475"/>
          </a:xfrm>
        </p:spPr>
        <p:txBody>
          <a:bodyPr>
            <a:norm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                      Литосфера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DSC033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6" y="1268760"/>
            <a:ext cx="3610496" cy="49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Безнең тормыш\P101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3"/>
            <a:ext cx="5040560" cy="44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ульфия\Desktop\DSC03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668"/>
            <a:ext cx="9123108" cy="6842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33</TotalTime>
  <Words>114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Туган ягым –яшел бишек </vt:lpstr>
      <vt:lpstr>Презентация PowerPoint</vt:lpstr>
      <vt:lpstr>Презентация PowerPoint</vt:lpstr>
      <vt:lpstr>Презентация PowerPoint</vt:lpstr>
      <vt:lpstr>                 Гидросфера</vt:lpstr>
      <vt:lpstr>Презентация PowerPoint</vt:lpstr>
      <vt:lpstr>Презентация PowerPoint</vt:lpstr>
      <vt:lpstr>                       Литосфера</vt:lpstr>
      <vt:lpstr>Презентация PowerPoint</vt:lpstr>
      <vt:lpstr>Презентация PowerPoint</vt:lpstr>
      <vt:lpstr>Презентация PowerPoint</vt:lpstr>
      <vt:lpstr>Үзебезнең авыл табигате рәсемнәре кулланылды.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Туган ягым –яшел бишек</dc:title>
  <dc:creator>Пользователь Windows</dc:creator>
  <cp:lastModifiedBy>Пользователь Windows</cp:lastModifiedBy>
  <cp:revision>4</cp:revision>
  <dcterms:created xsi:type="dcterms:W3CDTF">2013-01-15T18:21:35Z</dcterms:created>
  <dcterms:modified xsi:type="dcterms:W3CDTF">2013-01-15T18:55:13Z</dcterms:modified>
</cp:coreProperties>
</file>