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9000">
              <a:srgbClr val="21D6E0"/>
            </a:gs>
            <a:gs pos="37000">
              <a:srgbClr val="0087E6"/>
            </a:gs>
            <a:gs pos="68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EB7797-1A7C-4C81-8065-A3FBBCBF197C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7DE1099-BE7C-447D-975C-27ED9CE07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3668" y="3980963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  <a:t>«Подснежник»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  <a:t>П. И. Чайковский</a:t>
            </a:r>
            <a:endParaRPr lang="ru-RU" sz="3600" b="1" i="1" dirty="0">
              <a:solidFill>
                <a:schemeClr val="accent1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http://cs5443.userapi.com/v5443359/531/DYbriESz5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821" y1="3622" x2="38821" y2="3622"/>
                        <a14:foregroundMark x1="42752" y1="2616" x2="42752" y2="2616"/>
                        <a14:foregroundMark x1="34398" y1="4829" x2="34398" y2="4829"/>
                        <a14:foregroundMark x1="50123" y1="74648" x2="50123" y2="74648"/>
                        <a14:foregroundMark x1="32187" y1="74044" x2="32187" y2="74044"/>
                        <a14:foregroundMark x1="39312" y1="72636" x2="39312" y2="72636"/>
                        <a14:foregroundMark x1="34398" y1="66600" x2="34398" y2="66600"/>
                        <a14:foregroundMark x1="35135" y1="73843" x2="35135" y2="73843"/>
                        <a14:backgroundMark x1="24079" y1="56942" x2="24079" y2="56942"/>
                        <a14:backgroundMark x1="21130" y1="51509" x2="21130" y2="51509"/>
                        <a14:backgroundMark x1="24816" y1="64185" x2="24816" y2="64185"/>
                        <a14:backgroundMark x1="39312" y1="1207" x2="39312" y2="1207"/>
                        <a14:backgroundMark x1="43735" y1="1408" x2="43735" y2="140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33668" y="855296"/>
            <a:ext cx="2400775" cy="2991513"/>
          </a:xfrm>
          <a:prstGeom prst="rect">
            <a:avLst/>
          </a:prstGeom>
          <a:noFill/>
        </p:spPr>
      </p:pic>
      <p:pic>
        <p:nvPicPr>
          <p:cNvPr id="5" name="Picture 7" descr="Успешные выступления на I Всероссийском фестивале &quot;Музыкальный подснежник&quot; - Новости - Детская музыкальная школа 1 г. Пенз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00" b="100000" l="5236" r="33770">
                        <a14:foregroundMark x1="18194" y1="43778" x2="18194" y2="43778"/>
                        <a14:foregroundMark x1="21466" y1="38667" x2="21466" y2="38667"/>
                        <a14:foregroundMark x1="24346" y1="35333" x2="24346" y2="35333"/>
                        <a14:foregroundMark x1="13743" y1="51111" x2="13743" y2="51111"/>
                        <a14:foregroundMark x1="10340" y1="59111" x2="10340" y2="59111"/>
                        <a14:foregroundMark x1="8770" y1="66889" x2="8770" y2="66889"/>
                        <a14:foregroundMark x1="10602" y1="70667" x2="10995" y2="70667"/>
                        <a14:foregroundMark x1="19503" y1="58222" x2="19503" y2="58222"/>
                        <a14:foregroundMark x1="21990" y1="54000" x2="21990" y2="54000"/>
                        <a14:foregroundMark x1="25393" y1="45556" x2="25393" y2="45556"/>
                        <a14:foregroundMark x1="28796" y1="44889" x2="28796" y2="44889"/>
                        <a14:foregroundMark x1="31152" y1="44889" x2="31152" y2="44889"/>
                        <a14:foregroundMark x1="17016" y1="68222" x2="17016" y2="68222"/>
                        <a14:foregroundMark x1="15707" y1="77333" x2="15707" y2="77333"/>
                        <a14:foregroundMark x1="16492" y1="89556" x2="16492" y2="89556"/>
                        <a14:foregroundMark x1="19764" y1="92444" x2="19764" y2="92444"/>
                        <a14:foregroundMark x1="21335" y1="56222" x2="21335" y2="56222"/>
                        <a14:foregroundMark x1="22775" y1="37333" x2="22775" y2="37333"/>
                        <a14:foregroundMark x1="15445" y1="48444" x2="15445" y2="48444"/>
                        <a14:foregroundMark x1="17408" y1="44667" x2="17408" y2="44667"/>
                        <a14:foregroundMark x1="20026" y1="41333" x2="20026" y2="41333"/>
                        <a14:foregroundMark x1="25524" y1="32444" x2="25524" y2="32444"/>
                        <a14:foregroundMark x1="26178" y1="31333" x2="26178" y2="31333"/>
                        <a14:foregroundMark x1="11649" y1="54444" x2="11649" y2="54444"/>
                        <a14:foregroundMark x1="12696" y1="53333" x2="12696" y2="53333"/>
                        <a14:foregroundMark x1="11257" y1="57556" x2="11257" y2="57556"/>
                        <a14:foregroundMark x1="9555" y1="62222" x2="9555" y2="62222"/>
                        <a14:foregroundMark x1="8508" y1="64889" x2="8508" y2="64889"/>
                        <a14:foregroundMark x1="8901" y1="69778" x2="9293" y2="69778"/>
                        <a14:foregroundMark x1="12435" y1="70444" x2="13874" y2="70667"/>
                        <a14:foregroundMark x1="18194" y1="61333" x2="18194" y2="61333"/>
                        <a14:foregroundMark x1="17016" y1="65333" x2="17016" y2="65333"/>
                        <a14:foregroundMark x1="18586" y1="61556" x2="18586" y2="61556"/>
                        <a14:foregroundMark x1="23298" y1="52889" x2="23298" y2="52889"/>
                        <a14:foregroundMark x1="24607" y1="50889" x2="24607" y2="50889"/>
                        <a14:foregroundMark x1="32199" y1="47333" x2="32199" y2="47333"/>
                        <a14:foregroundMark x1="16099" y1="73111" x2="16099" y2="73111"/>
                        <a14:foregroundMark x1="19895" y1="60444" x2="19895" y2="60444"/>
                        <a14:foregroundMark x1="17408" y1="63778" x2="17408" y2="63778"/>
                        <a14:foregroundMark x1="15838" y1="82667" x2="15838" y2="82667"/>
                        <a14:foregroundMark x1="17277" y1="93556" x2="17670" y2="93333"/>
                        <a14:foregroundMark x1="19503" y1="81556" x2="19634" y2="80889"/>
                        <a14:foregroundMark x1="19634" y1="71778" x2="19634" y2="71778"/>
                        <a14:foregroundMark x1="21335" y1="48667" x2="21335" y2="48667"/>
                        <a14:foregroundMark x1="23168" y1="47333" x2="23168" y2="47333"/>
                        <a14:foregroundMark x1="23691" y1="64000" x2="23691" y2="64000"/>
                        <a14:foregroundMark x1="27094" y1="59556" x2="27094" y2="59556"/>
                        <a14:foregroundMark x1="29058" y1="56000" x2="29058" y2="56000"/>
                        <a14:foregroundMark x1="30890" y1="51778" x2="30890" y2="51778"/>
                        <a14:backgroundMark x1="18979" y1="66667" x2="18979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8" t="14111" r="66206"/>
          <a:stretch/>
        </p:blipFill>
        <p:spPr bwMode="auto">
          <a:xfrm flipH="1">
            <a:off x="5656988" y="892809"/>
            <a:ext cx="3186608" cy="50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60212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Презентацию </a:t>
            </a: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подготовил  музыкальный </a:t>
            </a:r>
            <a:r>
              <a:rPr lang="ru-RU" b="1" i="1" dirty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руководитель</a:t>
            </a:r>
          </a:p>
          <a:p>
            <a:pPr algn="ctr"/>
            <a:r>
              <a:rPr lang="ru-RU" b="1" i="1" dirty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Жанна </a:t>
            </a: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Семёновна </a:t>
            </a:r>
            <a:r>
              <a:rPr lang="ru-RU" b="1" i="1" dirty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Громова</a:t>
            </a:r>
          </a:p>
        </p:txBody>
      </p:sp>
      <p:pic>
        <p:nvPicPr>
          <p:cNvPr id="7" name="Picture 9" descr="рамка ради фото-Подснежник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92"/>
          <a:stretch/>
        </p:blipFill>
        <p:spPr bwMode="auto">
          <a:xfrm rot="16200000">
            <a:off x="-3071669" y="3084653"/>
            <a:ext cx="6845018" cy="70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1482" y="116632"/>
            <a:ext cx="7838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</a:schemeClr>
                </a:solidFill>
              </a:rPr>
              <a:t>Муниципальное бюджетное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>дошкольное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</a:rPr>
              <a:t>образовательное </a:t>
            </a:r>
          </a:p>
          <a:p>
            <a:pPr algn="ctr"/>
            <a:r>
              <a:rPr lang="ru-RU" sz="1400" dirty="0">
                <a:solidFill>
                  <a:schemeClr val="tx1">
                    <a:lumMod val="95000"/>
                  </a:schemeClr>
                </a:solidFill>
              </a:rPr>
              <a:t>учреждение детский сад общеразвивающего вида №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>8 станицы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</a:rPr>
              <a:t>Ленинградской муниципального образования Ленинградский район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имир\Desktop\Рисунок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0"/>
            <a:ext cx="8424936" cy="63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7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Владимир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37430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61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1491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имир\Desktop\Рисунок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32656"/>
            <a:ext cx="843414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19579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1482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904"/>
            <a:ext cx="8486811" cy="62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\Desktop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827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62</TotalTime>
  <Words>32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Владимир</cp:lastModifiedBy>
  <cp:revision>12</cp:revision>
  <dcterms:created xsi:type="dcterms:W3CDTF">2012-11-18T13:23:59Z</dcterms:created>
  <dcterms:modified xsi:type="dcterms:W3CDTF">2015-04-23T19:18:25Z</dcterms:modified>
</cp:coreProperties>
</file>