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/>
          <a:lstStyle/>
          <a:p>
            <a:r>
              <a:rPr lang="ru-RU" dirty="0" smtClean="0"/>
              <a:t>ДВУХСЛОЖНЫЕ СЛОВА ИЗ ОТКРЫТЫХ СЛОГОВ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«КОНЕЦ СЛОВА ЗА ТОБОЙ.»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ДОБАВЬ СЛОГ «ТА»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(по книге Четверушкиной Н.С. Слоговая структура слова)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31640" y="5445224"/>
            <a:ext cx="6400800" cy="1129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Составитель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учитель-логопед Керина Е.А.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328612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536326"/>
            <a:ext cx="7500958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        Учить произносить слова слоговой структуры 1-го типа.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        Упражнять в простейшем слоговом синтезе.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        Активизировать и расширять словарный запас.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Оборудование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мяч.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Ход игрового упражнения.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Логопед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произносит первый слог.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Ребенок говорит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слог, затем называет слово полностью.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5500702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Но- ….та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Доця\Desktop\98989\картинки\fa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214554"/>
            <a:ext cx="3272094" cy="15716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571480"/>
            <a:ext cx="4572000" cy="4313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0418" name="Picture 2" descr="C:\Users\Доця\Desktop\Новая папка (3)\картинки на В\fs_000018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14356"/>
            <a:ext cx="2286000" cy="3571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535782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cs typeface="+mn-cs"/>
              </a:rPr>
              <a:t>ВА-…ТА</a:t>
            </a:r>
            <a:endParaRPr lang="uk-UA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+mj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500702"/>
            <a:ext cx="8229600" cy="1143000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Ха-</a:t>
            </a:r>
            <a:r>
              <a:rPr lang="uk-UA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…Та</a:t>
            </a:r>
            <a:endParaRPr lang="ru-RU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 descr="F:\Д-Дь\Новая папка\dac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14356"/>
            <a:ext cx="5643575" cy="42323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Мя-…та</a:t>
            </a:r>
            <a:endParaRPr lang="ru-RU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482" name="Picture 2" descr="C:\Users\Доця\Desktop\Книга\Новая папка (2)\m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7166"/>
            <a:ext cx="6715147" cy="50229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5721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Ле</a:t>
            </a:r>
            <a:r>
              <a:rPr kumimoji="0" lang="ru-RU" sz="6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-…т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[</a:t>
            </a: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А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]</a:t>
            </a:r>
            <a:endParaRPr kumimoji="0" lang="ru-RU" sz="6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 descr="D:\мое\рь\73600_7594-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85794"/>
            <a:ext cx="6131296" cy="42148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550070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Си-…т</a:t>
            </a:r>
            <a:r>
              <a:rPr kumimoji="0" lang="en-US" sz="6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ru-RU" sz="6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en-US" sz="6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ru-RU" sz="60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D:\мое\сь\587fcebb885caaf51709d238bb59aa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642918"/>
            <a:ext cx="5041140" cy="47070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  <p:pic>
        <p:nvPicPr>
          <p:cNvPr id="15362" name="Picture 2" descr="C:\Users\Elen\Pictures\КАРТИНКИ\анимашки\363151-34c8424aa2f1e5e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552700"/>
            <a:ext cx="1676400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47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ДВУХСЛОЖНЫЕ СЛОВА ИЗ ОТКРЫТЫХ СЛОГОВ</vt:lpstr>
      <vt:lpstr>  </vt:lpstr>
      <vt:lpstr>Слайд 3</vt:lpstr>
      <vt:lpstr>Слайд 4</vt:lpstr>
      <vt:lpstr>Ха-…Та</vt:lpstr>
      <vt:lpstr>Мя-…та</vt:lpstr>
      <vt:lpstr>Слайд 7</vt:lpstr>
      <vt:lpstr>Слайд 8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ДВУХСЛОЖНЫЕ СЛОВА ИЗ ОТКРЫТЫХ СЛОГОВ</dc:title>
  <dc:creator>Elen</dc:creator>
  <cp:lastModifiedBy>Elen</cp:lastModifiedBy>
  <cp:revision>29</cp:revision>
  <dcterms:created xsi:type="dcterms:W3CDTF">2011-06-26T10:27:53Z</dcterms:created>
  <dcterms:modified xsi:type="dcterms:W3CDTF">2015-05-16T08:06:53Z</dcterms:modified>
</cp:coreProperties>
</file>