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что похоже солнце?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Презентация к стихотворению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Татьяны Боковой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JN.TRN1WKOVfo2OMHPhouhpHg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6014720" cy="611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stepwood.by/img/catalog/cache/61/large/okno-pvx-kruglo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398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all-for-android.info/wp-content/uploads/2012/08/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42602" cy="3048000"/>
          </a:xfrm>
          <a:prstGeom prst="rect">
            <a:avLst/>
          </a:prstGeom>
          <a:noFill/>
        </p:spPr>
      </p:pic>
      <p:pic>
        <p:nvPicPr>
          <p:cNvPr id="4" name="Picture 2" descr="http://otradahome.ru/wp-content/uploads/2012/07/855029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"/>
            <a:ext cx="3505200" cy="3651016"/>
          </a:xfrm>
          <a:prstGeom prst="rect">
            <a:avLst/>
          </a:prstGeom>
          <a:noFill/>
        </p:spPr>
      </p:pic>
      <p:pic>
        <p:nvPicPr>
          <p:cNvPr id="5" name="Picture 2" descr="http://ts4.mm.bing.net/th?id=JN.kcRzn%2bG3wGcnUUS2%2fbKllA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234690"/>
            <a:ext cx="3428999" cy="3394710"/>
          </a:xfrm>
          <a:prstGeom prst="rect">
            <a:avLst/>
          </a:prstGeom>
          <a:noFill/>
        </p:spPr>
      </p:pic>
      <p:pic>
        <p:nvPicPr>
          <p:cNvPr id="16390" name="Picture 6" descr="http://knigakulinara.ru/books/item/f00/s00/z0000009/pic/00016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49536" y="3352800"/>
            <a:ext cx="4694464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ts3.mm.bing.net/th?id=JN.nKkPA0g1dBxEd5g7pqFfHw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505200"/>
            <a:ext cx="4495800" cy="3671572"/>
          </a:xfrm>
          <a:prstGeom prst="rect">
            <a:avLst/>
          </a:prstGeom>
          <a:noFill/>
        </p:spPr>
      </p:pic>
      <p:pic>
        <p:nvPicPr>
          <p:cNvPr id="17414" name="Picture 6" descr="http://www.gimpinfo.ru/i/tuts/light_bulb/0030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0" y="3124200"/>
            <a:ext cx="5410200" cy="4076179"/>
          </a:xfrm>
          <a:prstGeom prst="rect">
            <a:avLst/>
          </a:prstGeom>
          <a:noFill/>
        </p:spPr>
      </p:pic>
      <p:pic>
        <p:nvPicPr>
          <p:cNvPr id="17416" name="Picture 8" descr="http://ts3.mm.bing.net/th?id=JN.%2fGnyryq4tHIkjzTtM1wGqw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0"/>
            <a:ext cx="3905248" cy="3124200"/>
          </a:xfrm>
          <a:prstGeom prst="rect">
            <a:avLst/>
          </a:prstGeom>
          <a:noFill/>
        </p:spPr>
      </p:pic>
      <p:pic>
        <p:nvPicPr>
          <p:cNvPr id="17418" name="Picture 10" descr="http://www.catalogofmoney.com/images/coins/rub/5_rub_a_bi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48988"/>
            <a:ext cx="3352800" cy="3277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ts1.mm.bing.net/th?id=JN.1Nt8hqAcpJgfYPpDv%2bGmJg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-152400"/>
            <a:ext cx="3619500" cy="3619500"/>
          </a:xfrm>
          <a:prstGeom prst="rect">
            <a:avLst/>
          </a:prstGeom>
          <a:noFill/>
        </p:spPr>
      </p:pic>
      <p:pic>
        <p:nvPicPr>
          <p:cNvPr id="18440" name="Picture 8" descr="http://pavelrodionov.ru/wp-content/uploads/2011/06/eye-giacobbe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24942"/>
            <a:ext cx="4343400" cy="3233058"/>
          </a:xfrm>
          <a:prstGeom prst="rect">
            <a:avLst/>
          </a:prstGeom>
          <a:noFill/>
        </p:spPr>
      </p:pic>
      <p:pic>
        <p:nvPicPr>
          <p:cNvPr id="6" name="Picture 4" descr="http://s11.radikal.ru/i184/1004/29/73b4594b93c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124200"/>
            <a:ext cx="4495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ts2.mm.bing.net/th?id=JN.X5sLCNh4o6YE8ed8J9pO%2fg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6096000" cy="6075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На что похоже солнце?   Презентация к стихотворению Татьяны Боковой 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Солнца</dc:title>
  <dc:creator>МДОУ Теремок</dc:creator>
  <cp:keywords>на сайт</cp:keywords>
  <cp:lastModifiedBy>Воспитатели</cp:lastModifiedBy>
  <cp:revision>2</cp:revision>
  <dcterms:created xsi:type="dcterms:W3CDTF">2015-05-19T12:02:07Z</dcterms:created>
  <dcterms:modified xsi:type="dcterms:W3CDTF">2015-05-19T12:54:22Z</dcterms:modified>
</cp:coreProperties>
</file>