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7" r:id="rId3"/>
    <p:sldId id="281" r:id="rId4"/>
    <p:sldId id="259" r:id="rId5"/>
    <p:sldId id="260" r:id="rId6"/>
    <p:sldId id="262" r:id="rId7"/>
    <p:sldId id="264" r:id="rId8"/>
    <p:sldId id="275" r:id="rId9"/>
    <p:sldId id="265" r:id="rId10"/>
    <p:sldId id="272" r:id="rId11"/>
    <p:sldId id="277" r:id="rId12"/>
    <p:sldId id="279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6"/>
    <a:srgbClr val="1E270B"/>
    <a:srgbClr val="212A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0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5D79-E691-4B51-88CB-C0A16ECEC709}" type="datetimeFigureOut">
              <a:rPr lang="ru-RU" smtClean="0"/>
              <a:t>06.09.2014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37FB0-595B-40EF-A0BA-20862A72C3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50A96-7895-4775-80EE-AA77FEB2A3F9}" type="datetimeFigureOut">
              <a:rPr lang="ru-RU" smtClean="0"/>
              <a:t>06.09.2014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165F4-379C-44F2-8E89-DB43904FE8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rPr lang="ru-RU" smtClean="0"/>
              <a:t>06.09.2014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rPr lang="ru-RU" smtClean="0"/>
              <a:t>06.09.2014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rPr lang="ru-RU" smtClean="0"/>
              <a:t>06.09.2014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rPr lang="ru-RU" smtClean="0"/>
              <a:t>06.09.2014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rPr lang="ru-RU" smtClean="0"/>
              <a:t>06.09.2014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rPr lang="ru-RU" smtClean="0"/>
              <a:t>06.09.2014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ые ли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rPr lang="ru-RU" smtClean="0"/>
              <a:t>06.09.2014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rPr lang="ru-RU" smtClean="0"/>
              <a:t>06.09.2014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rPr lang="ru-RU" smtClean="0"/>
              <a:t>06.09.2014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rPr lang="ru-RU" smtClean="0"/>
              <a:t>06.09.2014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исунок с подписью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Полилиния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Полилиния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4" name="Полилиния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" name="Полилиния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6" name="Полилиния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7" name="Полилиния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8" name="Полилиния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9" name="Полилиния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0" name="Полилиния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1" name="Полилиния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2" name="Полилиния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3" name="Полилиния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" name="Полилиния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25" name="Полилиния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6" name="Полилиния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7" name="Полилиния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28" name="Полилиния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29" name="Полилиния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0" name="Полилиния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1" name="Полилиния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2" name="Полилиния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33" name="Полилиния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4" name="Полилиния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5" name="Полилиния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36" name="Полилиния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7" name="Полилиния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8" name="Полилиния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9" name="Полилиния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0" name="Полилиния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41" name="Полилиния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2" name="Полилиния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3" name="Полилиния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44" name="Полилиния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5" name="Полилиния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6" name="Полилиния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7" name="Полилиния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48" name="Полилиния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9" name="Полилиния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50" name="Полилиния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1" name="Полилиния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2" name="Полилиния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3" name="Полилиния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54" name="Полилиния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5" name="Полилиния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6" name="Полилиния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7" name="Полилиния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8" name="Полилиния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59" name="Полилиния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0" name="Полилиния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1" name="Полилиния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2" name="Полилиния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63" name="Полилиния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10" name="Полилиния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8" name="Рисунок 67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Широкий рисунок с подписью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олилиния 63"/>
          <p:cNvSpPr>
            <a:spLocks/>
          </p:cNvSpPr>
          <p:nvPr/>
        </p:nvSpPr>
        <p:spPr bwMode="auto">
          <a:xfrm>
            <a:off x="1185732" y="336529"/>
            <a:ext cx="9817165" cy="4933971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5" name="Полилиния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6" name="Полилиния 65"/>
          <p:cNvSpPr>
            <a:spLocks/>
          </p:cNvSpPr>
          <p:nvPr/>
        </p:nvSpPr>
        <p:spPr bwMode="auto">
          <a:xfrm>
            <a:off x="1255712" y="391886"/>
            <a:ext cx="9675672" cy="48024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Рисунок 2"/>
          <p:cNvSpPr>
            <a:spLocks noGrp="1"/>
          </p:cNvSpPr>
          <p:nvPr>
            <p:ph type="pic" idx="1"/>
          </p:nvPr>
        </p:nvSpPr>
        <p:spPr>
          <a:xfrm>
            <a:off x="1315615" y="447869"/>
            <a:ext cx="9517225" cy="4638481"/>
          </a:xfrm>
          <a:custGeom>
            <a:avLst/>
            <a:gdLst/>
            <a:ahLst/>
            <a:cxnLst/>
            <a:rect l="l" t="t" r="r" b="b"/>
            <a:pathLst>
              <a:path w="951722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17225" y="3845897"/>
                </a:lnTo>
                <a:cubicBezTo>
                  <a:pt x="9449723" y="3889986"/>
                  <a:pt x="9385532" y="3939747"/>
                  <a:pt x="9323528" y="3999732"/>
                </a:cubicBezTo>
                <a:lnTo>
                  <a:pt x="9257247" y="3818831"/>
                </a:lnTo>
                <a:cubicBezTo>
                  <a:pt x="9052131" y="3981677"/>
                  <a:pt x="8945205" y="4121717"/>
                  <a:pt x="8857627" y="4294672"/>
                </a:cubicBezTo>
                <a:cubicBezTo>
                  <a:pt x="8681319" y="4204825"/>
                  <a:pt x="8419981" y="4168498"/>
                  <a:pt x="8212559" y="4152775"/>
                </a:cubicBezTo>
                <a:cubicBezTo>
                  <a:pt x="8260718" y="4342348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334276"/>
                  <a:pt x="1332334" y="4136900"/>
                </a:cubicBezTo>
                <a:cubicBezTo>
                  <a:pt x="1130179" y="4152623"/>
                  <a:pt x="875476" y="4188950"/>
                  <a:pt x="703644" y="4278797"/>
                </a:cubicBezTo>
                <a:cubicBezTo>
                  <a:pt x="618290" y="4105842"/>
                  <a:pt x="514079" y="3965802"/>
                  <a:pt x="314171" y="3802956"/>
                </a:cubicBezTo>
                <a:lnTo>
                  <a:pt x="249572" y="3983857"/>
                </a:lnTo>
                <a:cubicBezTo>
                  <a:pt x="171021" y="3905882"/>
                  <a:pt x="88868" y="3845185"/>
                  <a:pt x="0" y="3792938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69" name="Полилиния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олилиния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1" name="Группа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Полилиния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74" name="Полилиния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77" name="Группа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Полилиния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80" name="Полилиния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65413" y="5410200"/>
            <a:ext cx="6858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rPr lang="ru-RU" smtClean="0"/>
              <a:t>06.09.2014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дно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rPr lang="ru-RU" smtClean="0"/>
              <a:t>06.09.2014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169502" y="488128"/>
            <a:ext cx="9841398" cy="578307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Полилиния 9"/>
          <p:cNvSpPr>
            <a:spLocks/>
          </p:cNvSpPr>
          <p:nvPr/>
        </p:nvSpPr>
        <p:spPr bwMode="auto">
          <a:xfrm>
            <a:off x="1359236" y="681199"/>
            <a:ext cx="9462092" cy="5379058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>
            <a:off x="1463084" y="770297"/>
            <a:ext cx="9267384" cy="518886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Рисунок 56"/>
          <p:cNvSpPr>
            <a:spLocks noGrp="1"/>
          </p:cNvSpPr>
          <p:nvPr>
            <p:ph type="pic" sz="quarter" idx="15"/>
          </p:nvPr>
        </p:nvSpPr>
        <p:spPr>
          <a:xfrm>
            <a:off x="1584584" y="848633"/>
            <a:ext cx="9048132" cy="5017062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изображения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rPr lang="ru-RU" smtClean="0"/>
              <a:t>06.09.2014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2" name="Рисунок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Полилиния 5"/>
          <p:cNvSpPr>
            <a:spLocks/>
          </p:cNvSpPr>
          <p:nvPr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олилиния 5"/>
          <p:cNvSpPr>
            <a:spLocks/>
          </p:cNvSpPr>
          <p:nvPr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6" name="Рисунок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изображения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rPr lang="ru-RU" smtClean="0"/>
              <a:t>06.09.2014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Полилиния 5"/>
          <p:cNvSpPr>
            <a:spLocks/>
          </p:cNvSpPr>
          <p:nvPr/>
        </p:nvSpPr>
        <p:spPr bwMode="auto">
          <a:xfrm rot="5142891" flipH="1" flipV="1">
            <a:off x="247644" y="1721806"/>
            <a:ext cx="4929972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auto">
          <a:xfrm rot="5239426" flipH="1" flipV="1">
            <a:off x="357111" y="1796769"/>
            <a:ext cx="472838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Полилиния 5"/>
          <p:cNvSpPr>
            <a:spLocks/>
          </p:cNvSpPr>
          <p:nvPr/>
        </p:nvSpPr>
        <p:spPr bwMode="auto">
          <a:xfrm rot="16039426" flipV="1">
            <a:off x="479976" y="1881660"/>
            <a:ext cx="4513028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auto">
          <a:xfrm rot="5245851" flipH="1">
            <a:off x="6988110" y="1660590"/>
            <a:ext cx="4876799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Полилиния 5"/>
          <p:cNvSpPr>
            <a:spLocks/>
          </p:cNvSpPr>
          <p:nvPr/>
        </p:nvSpPr>
        <p:spPr bwMode="auto">
          <a:xfrm rot="5400000" flipH="1">
            <a:off x="7081289" y="1726284"/>
            <a:ext cx="4725692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Полилиния 5"/>
          <p:cNvSpPr>
            <a:spLocks/>
          </p:cNvSpPr>
          <p:nvPr/>
        </p:nvSpPr>
        <p:spPr bwMode="auto">
          <a:xfrm rot="16200000">
            <a:off x="7174180" y="1791642"/>
            <a:ext cx="4510462" cy="30912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3" name="Полилиния 5"/>
          <p:cNvSpPr>
            <a:spLocks/>
          </p:cNvSpPr>
          <p:nvPr/>
        </p:nvSpPr>
        <p:spPr bwMode="auto">
          <a:xfrm rot="5400000" flipH="1" flipV="1">
            <a:off x="3411348" y="1401382"/>
            <a:ext cx="5366130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Полилиния 5"/>
          <p:cNvSpPr>
            <a:spLocks/>
          </p:cNvSpPr>
          <p:nvPr/>
        </p:nvSpPr>
        <p:spPr bwMode="auto">
          <a:xfrm rot="5400000" flipH="1" flipV="1">
            <a:off x="3498864" y="1461258"/>
            <a:ext cx="5191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" name="Полилиния 5"/>
          <p:cNvSpPr>
            <a:spLocks/>
          </p:cNvSpPr>
          <p:nvPr/>
        </p:nvSpPr>
        <p:spPr bwMode="auto">
          <a:xfrm rot="5400000" flipH="1" flipV="1">
            <a:off x="3599500" y="1547247"/>
            <a:ext cx="4949756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6" name="Рисунок 23"/>
          <p:cNvSpPr>
            <a:spLocks noGrp="1"/>
          </p:cNvSpPr>
          <p:nvPr>
            <p:ph type="pic" sz="quarter" idx="13"/>
          </p:nvPr>
        </p:nvSpPr>
        <p:spPr>
          <a:xfrm>
            <a:off x="1295401" y="1267339"/>
            <a:ext cx="2899856" cy="4319920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7" name="Рисунок 23"/>
          <p:cNvSpPr>
            <a:spLocks noGrp="1"/>
          </p:cNvSpPr>
          <p:nvPr>
            <p:ph type="pic" sz="quarter" idx="14"/>
          </p:nvPr>
        </p:nvSpPr>
        <p:spPr>
          <a:xfrm>
            <a:off x="4512088" y="872538"/>
            <a:ext cx="3147670" cy="468980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8" name="Рисунок 23"/>
          <p:cNvSpPr>
            <a:spLocks noGrp="1"/>
          </p:cNvSpPr>
          <p:nvPr>
            <p:ph type="pic" sz="quarter" idx="15"/>
          </p:nvPr>
        </p:nvSpPr>
        <p:spPr>
          <a:xfrm>
            <a:off x="7989807" y="1177218"/>
            <a:ext cx="2890736" cy="4319929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 23"/>
          <p:cNvSpPr>
            <a:spLocks/>
          </p:cNvSpPr>
          <p:nvPr/>
        </p:nvSpPr>
        <p:spPr bwMode="auto">
          <a:xfrm rot="10800000">
            <a:off x="822959" y="1630677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" name="Полилиния 9"/>
          <p:cNvSpPr>
            <a:spLocks/>
          </p:cNvSpPr>
          <p:nvPr/>
        </p:nvSpPr>
        <p:spPr bwMode="auto">
          <a:xfrm rot="10800000">
            <a:off x="970662" y="1739065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6" name="Полилиния 9"/>
          <p:cNvSpPr>
            <a:spLocks/>
          </p:cNvSpPr>
          <p:nvPr/>
        </p:nvSpPr>
        <p:spPr bwMode="auto">
          <a:xfrm rot="10800000">
            <a:off x="1022003" y="1800807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 rot="5106336">
            <a:off x="4893039" y="1012328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8" name="Полилиния 9"/>
          <p:cNvSpPr>
            <a:spLocks/>
          </p:cNvSpPr>
          <p:nvPr/>
        </p:nvSpPr>
        <p:spPr bwMode="auto">
          <a:xfrm rot="5106336">
            <a:off x="5015934" y="1096160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" name="Полилиния 9"/>
          <p:cNvSpPr>
            <a:spLocks/>
          </p:cNvSpPr>
          <p:nvPr/>
        </p:nvSpPr>
        <p:spPr bwMode="auto">
          <a:xfrm rot="5106336">
            <a:off x="5073495" y="1163712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" name="Полилиния 29"/>
          <p:cNvSpPr>
            <a:spLocks/>
          </p:cNvSpPr>
          <p:nvPr/>
        </p:nvSpPr>
        <p:spPr bwMode="auto">
          <a:xfrm rot="5837788">
            <a:off x="7669629" y="2059872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олилиния 9"/>
          <p:cNvSpPr>
            <a:spLocks/>
          </p:cNvSpPr>
          <p:nvPr/>
        </p:nvSpPr>
        <p:spPr bwMode="auto">
          <a:xfrm rot="5837788">
            <a:off x="7774010" y="2167696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2" name="Полилиния 9"/>
          <p:cNvSpPr>
            <a:spLocks/>
          </p:cNvSpPr>
          <p:nvPr/>
        </p:nvSpPr>
        <p:spPr bwMode="auto">
          <a:xfrm rot="5837788">
            <a:off x="7816672" y="2218287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3" name="Полилиния 32"/>
          <p:cNvSpPr>
            <a:spLocks/>
          </p:cNvSpPr>
          <p:nvPr/>
        </p:nvSpPr>
        <p:spPr bwMode="auto">
          <a:xfrm flipH="1">
            <a:off x="6019800" y="3959649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Полилиния 33"/>
          <p:cNvSpPr>
            <a:spLocks/>
          </p:cNvSpPr>
          <p:nvPr/>
        </p:nvSpPr>
        <p:spPr bwMode="auto">
          <a:xfrm flipH="1">
            <a:off x="6071617" y="4009786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5" name="Полилиния 34"/>
          <p:cNvSpPr>
            <a:spLocks/>
          </p:cNvSpPr>
          <p:nvPr/>
        </p:nvSpPr>
        <p:spPr bwMode="auto">
          <a:xfrm flipH="1">
            <a:off x="6118185" y="4059989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" name="Рисунок 37"/>
          <p:cNvSpPr>
            <a:spLocks noGrp="1"/>
          </p:cNvSpPr>
          <p:nvPr>
            <p:ph type="pic" sz="quarter" idx="13"/>
          </p:nvPr>
        </p:nvSpPr>
        <p:spPr>
          <a:xfrm>
            <a:off x="1103403" y="1875186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7"/>
          <p:cNvSpPr>
            <a:spLocks noGrp="1"/>
          </p:cNvSpPr>
          <p:nvPr>
            <p:ph type="pic" sz="quarter" idx="14"/>
          </p:nvPr>
        </p:nvSpPr>
        <p:spPr>
          <a:xfrm>
            <a:off x="5613953" y="592466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8" name="Рисунок 37"/>
          <p:cNvSpPr>
            <a:spLocks noGrp="1"/>
          </p:cNvSpPr>
          <p:nvPr>
            <p:ph type="pic" sz="quarter" idx="15"/>
          </p:nvPr>
        </p:nvSpPr>
        <p:spPr>
          <a:xfrm>
            <a:off x="8444150" y="1622343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2794" y="4226768"/>
            <a:ext cx="2590801" cy="1793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rPr lang="ru-RU" smtClean="0"/>
              <a:t>06.09.2014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5"/>
          <p:cNvSpPr>
            <a:spLocks/>
          </p:cNvSpPr>
          <p:nvPr/>
        </p:nvSpPr>
        <p:spPr bwMode="auto">
          <a:xfrm rot="21432709">
            <a:off x="6324263" y="3487057"/>
            <a:ext cx="4288074" cy="297496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rPr lang="ru-RU" smtClean="0"/>
              <a:t>06.09.2014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9" name="Полилиния 5"/>
          <p:cNvSpPr>
            <a:spLocks/>
          </p:cNvSpPr>
          <p:nvPr/>
        </p:nvSpPr>
        <p:spPr bwMode="auto">
          <a:xfrm flipV="1">
            <a:off x="6288832" y="223934"/>
            <a:ext cx="4298931" cy="301440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" name="Полилиния 5"/>
          <p:cNvSpPr>
            <a:spLocks/>
          </p:cNvSpPr>
          <p:nvPr/>
        </p:nvSpPr>
        <p:spPr bwMode="auto">
          <a:xfrm rot="160574" flipV="1">
            <a:off x="6341325" y="304472"/>
            <a:ext cx="4188922" cy="287391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олилиния 5"/>
          <p:cNvSpPr>
            <a:spLocks/>
          </p:cNvSpPr>
          <p:nvPr/>
        </p:nvSpPr>
        <p:spPr bwMode="auto">
          <a:xfrm rot="10960574" flipH="1" flipV="1">
            <a:off x="6428390" y="357897"/>
            <a:ext cx="3998139" cy="27401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32" name="Полилиния 5"/>
          <p:cNvSpPr>
            <a:spLocks/>
          </p:cNvSpPr>
          <p:nvPr/>
        </p:nvSpPr>
        <p:spPr bwMode="auto">
          <a:xfrm flipH="1">
            <a:off x="1656574" y="3430171"/>
            <a:ext cx="4203052" cy="291464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3" name="Полилиния 5"/>
          <p:cNvSpPr>
            <a:spLocks/>
          </p:cNvSpPr>
          <p:nvPr/>
        </p:nvSpPr>
        <p:spPr bwMode="auto">
          <a:xfrm flipH="1">
            <a:off x="1711524" y="3498638"/>
            <a:ext cx="4054926" cy="278198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Полилиния 5"/>
          <p:cNvSpPr>
            <a:spLocks/>
          </p:cNvSpPr>
          <p:nvPr/>
        </p:nvSpPr>
        <p:spPr bwMode="auto">
          <a:xfrm rot="10800000">
            <a:off x="1795205" y="3576013"/>
            <a:ext cx="3870246" cy="265250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35" name="Полилиния 5"/>
          <p:cNvSpPr>
            <a:spLocks/>
          </p:cNvSpPr>
          <p:nvPr/>
        </p:nvSpPr>
        <p:spPr bwMode="auto">
          <a:xfrm rot="200049" flipH="1" flipV="1">
            <a:off x="1604864" y="247650"/>
            <a:ext cx="4254759" cy="299775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" name="Полилиния 5"/>
          <p:cNvSpPr>
            <a:spLocks/>
          </p:cNvSpPr>
          <p:nvPr/>
        </p:nvSpPr>
        <p:spPr bwMode="auto">
          <a:xfrm flipH="1" flipV="1">
            <a:off x="1684947" y="325852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7" name="Полилиния 5"/>
          <p:cNvSpPr>
            <a:spLocks/>
          </p:cNvSpPr>
          <p:nvPr/>
        </p:nvSpPr>
        <p:spPr bwMode="auto">
          <a:xfrm flipH="1" flipV="1">
            <a:off x="1735448" y="393162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38" name="Полилиния 5"/>
          <p:cNvSpPr>
            <a:spLocks/>
          </p:cNvSpPr>
          <p:nvPr/>
        </p:nvSpPr>
        <p:spPr bwMode="auto">
          <a:xfrm>
            <a:off x="6419893" y="3558258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" name="Полилиния 5"/>
          <p:cNvSpPr>
            <a:spLocks/>
          </p:cNvSpPr>
          <p:nvPr/>
        </p:nvSpPr>
        <p:spPr bwMode="auto">
          <a:xfrm>
            <a:off x="6487007" y="3625374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0" name="Рисунок 16"/>
          <p:cNvSpPr>
            <a:spLocks noGrp="1"/>
          </p:cNvSpPr>
          <p:nvPr>
            <p:ph type="pic" sz="quarter" idx="13"/>
          </p:nvPr>
        </p:nvSpPr>
        <p:spPr>
          <a:xfrm>
            <a:off x="1819059" y="478023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1" name="Рисунок 16"/>
          <p:cNvSpPr>
            <a:spLocks noGrp="1"/>
          </p:cNvSpPr>
          <p:nvPr>
            <p:ph type="pic" sz="quarter" idx="14"/>
          </p:nvPr>
        </p:nvSpPr>
        <p:spPr>
          <a:xfrm>
            <a:off x="6514707" y="435634"/>
            <a:ext cx="3827062" cy="2569014"/>
          </a:xfrm>
          <a:custGeom>
            <a:avLst/>
            <a:gdLst/>
            <a:ahLst/>
            <a:cxnLst/>
            <a:rect l="l" t="t" r="r" b="b"/>
            <a:pathLst>
              <a:path w="3827062" h="2569014">
                <a:moveTo>
                  <a:pt x="1762274" y="132"/>
                </a:moveTo>
                <a:cubicBezTo>
                  <a:pt x="1838364" y="-694"/>
                  <a:pt x="1912508" y="2364"/>
                  <a:pt x="1983571" y="9550"/>
                </a:cubicBezTo>
                <a:cubicBezTo>
                  <a:pt x="2552076" y="67036"/>
                  <a:pt x="3321232" y="386900"/>
                  <a:pt x="3678682" y="849755"/>
                </a:cubicBezTo>
                <a:cubicBezTo>
                  <a:pt x="3981188" y="1294476"/>
                  <a:pt x="3772325" y="1807812"/>
                  <a:pt x="3487506" y="2094415"/>
                </a:cubicBezTo>
                <a:cubicBezTo>
                  <a:pt x="3202688" y="2381017"/>
                  <a:pt x="2500397" y="2572688"/>
                  <a:pt x="1970394" y="2568961"/>
                </a:cubicBezTo>
                <a:cubicBezTo>
                  <a:pt x="1440392" y="2565234"/>
                  <a:pt x="692858" y="2421551"/>
                  <a:pt x="307760" y="2072722"/>
                </a:cubicBezTo>
                <a:cubicBezTo>
                  <a:pt x="-77337" y="1723893"/>
                  <a:pt x="-112834" y="850987"/>
                  <a:pt x="268256" y="504867"/>
                </a:cubicBezTo>
                <a:cubicBezTo>
                  <a:pt x="601709" y="202012"/>
                  <a:pt x="1229647" y="5913"/>
                  <a:pt x="1762274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2" name="Рисунок 16"/>
          <p:cNvSpPr>
            <a:spLocks noGrp="1"/>
          </p:cNvSpPr>
          <p:nvPr>
            <p:ph type="pic" sz="quarter" idx="15"/>
          </p:nvPr>
        </p:nvSpPr>
        <p:spPr>
          <a:xfrm>
            <a:off x="1876864" y="3668002"/>
            <a:ext cx="3706757" cy="2480426"/>
          </a:xfrm>
          <a:custGeom>
            <a:avLst/>
            <a:gdLst/>
            <a:ahLst/>
            <a:cxnLst/>
            <a:rect l="l" t="t" r="r" b="b"/>
            <a:pathLst>
              <a:path w="3706757" h="2480426">
                <a:moveTo>
                  <a:pt x="1941340" y="856"/>
                </a:moveTo>
                <a:cubicBezTo>
                  <a:pt x="2429685" y="11721"/>
                  <a:pt x="3030529" y="127214"/>
                  <a:pt x="3370150" y="407123"/>
                </a:cubicBezTo>
                <a:cubicBezTo>
                  <a:pt x="3758289" y="727020"/>
                  <a:pt x="3832067" y="1569477"/>
                  <a:pt x="3479214" y="1921384"/>
                </a:cubicBezTo>
                <a:cubicBezTo>
                  <a:pt x="3126361" y="2273292"/>
                  <a:pt x="2395284" y="2507755"/>
                  <a:pt x="1842967" y="2477864"/>
                </a:cubicBezTo>
                <a:cubicBezTo>
                  <a:pt x="1290649" y="2447973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3" name="Рисунок 16"/>
          <p:cNvSpPr>
            <a:spLocks noGrp="1"/>
          </p:cNvSpPr>
          <p:nvPr>
            <p:ph type="pic" sz="quarter" idx="16"/>
          </p:nvPr>
        </p:nvSpPr>
        <p:spPr>
          <a:xfrm>
            <a:off x="6607386" y="3696666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прямоугольных рисунка с подписям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rPr lang="ru-RU" smtClean="0"/>
              <a:t>06.09.2014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 flipH="1">
            <a:off x="8747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 flipH="1">
            <a:off x="940025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 flipH="1">
            <a:off x="1005341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39" name="Полилиния 38"/>
          <p:cNvSpPr>
            <a:spLocks/>
          </p:cNvSpPr>
          <p:nvPr/>
        </p:nvSpPr>
        <p:spPr bwMode="auto">
          <a:xfrm>
            <a:off x="62468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Полилиния 39"/>
          <p:cNvSpPr>
            <a:spLocks/>
          </p:cNvSpPr>
          <p:nvPr/>
        </p:nvSpPr>
        <p:spPr bwMode="auto">
          <a:xfrm>
            <a:off x="6312126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" name="Полилиния 40"/>
          <p:cNvSpPr>
            <a:spLocks/>
          </p:cNvSpPr>
          <p:nvPr/>
        </p:nvSpPr>
        <p:spPr bwMode="auto">
          <a:xfrm>
            <a:off x="6377440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2" name="Полилиния 41"/>
          <p:cNvSpPr>
            <a:spLocks/>
          </p:cNvSpPr>
          <p:nvPr/>
        </p:nvSpPr>
        <p:spPr bwMode="auto">
          <a:xfrm flipH="1" flipV="1">
            <a:off x="8747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" name="Полилиния 42"/>
          <p:cNvSpPr>
            <a:spLocks/>
          </p:cNvSpPr>
          <p:nvPr/>
        </p:nvSpPr>
        <p:spPr bwMode="auto">
          <a:xfrm flipH="1" flipV="1">
            <a:off x="940025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4" name="Полилиния 43"/>
          <p:cNvSpPr>
            <a:spLocks/>
          </p:cNvSpPr>
          <p:nvPr/>
        </p:nvSpPr>
        <p:spPr bwMode="auto">
          <a:xfrm flipH="1" flipV="1">
            <a:off x="1005341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5" name="Полилиния 44"/>
          <p:cNvSpPr>
            <a:spLocks/>
          </p:cNvSpPr>
          <p:nvPr/>
        </p:nvSpPr>
        <p:spPr bwMode="auto">
          <a:xfrm flipV="1">
            <a:off x="62468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6" name="Полилиния 45"/>
          <p:cNvSpPr>
            <a:spLocks/>
          </p:cNvSpPr>
          <p:nvPr/>
        </p:nvSpPr>
        <p:spPr bwMode="auto">
          <a:xfrm flipV="1">
            <a:off x="6312126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7" name="Полилиния 46"/>
          <p:cNvSpPr>
            <a:spLocks/>
          </p:cNvSpPr>
          <p:nvPr/>
        </p:nvSpPr>
        <p:spPr bwMode="auto">
          <a:xfrm flipV="1">
            <a:off x="6377440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8" name="Рисунок 13"/>
          <p:cNvSpPr>
            <a:spLocks noGrp="1"/>
          </p:cNvSpPr>
          <p:nvPr>
            <p:ph type="pic" sz="quarter" idx="13"/>
          </p:nvPr>
        </p:nvSpPr>
        <p:spPr>
          <a:xfrm>
            <a:off x="1066798" y="444864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9" name="Рисунок 13"/>
          <p:cNvSpPr>
            <a:spLocks noGrp="1"/>
          </p:cNvSpPr>
          <p:nvPr>
            <p:ph type="pic" sz="quarter" idx="15"/>
          </p:nvPr>
        </p:nvSpPr>
        <p:spPr>
          <a:xfrm>
            <a:off x="1066798" y="3681730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0" name="Рисунок 13"/>
          <p:cNvSpPr>
            <a:spLocks noGrp="1"/>
          </p:cNvSpPr>
          <p:nvPr>
            <p:ph type="pic" sz="quarter" idx="16"/>
          </p:nvPr>
        </p:nvSpPr>
        <p:spPr>
          <a:xfrm>
            <a:off x="6425339" y="3681730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1" name="Прямоугольник 54"/>
          <p:cNvSpPr/>
          <p:nvPr/>
        </p:nvSpPr>
        <p:spPr>
          <a:xfrm>
            <a:off x="6425339" y="444864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7811" y="771306"/>
            <a:ext cx="4267201" cy="20395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Группа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Полилиния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Полилиния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Полилиния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5" name="Полилиния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7" name="Полилиния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20" name="Полилиния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50" name="Полилиния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1" name="Полилиния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7" name="Полилиния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70" name="Полилиния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79" name="Полилиния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Полилиния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</a:t>
            </a:r>
            <a:r>
              <a:rPr lang="ru-RU" noProof="0" dirty="0" smtClean="0"/>
              <a:t>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4CF2F181-94B8-48A3-BCAE-F0C842125A38}" type="datetime1">
              <a:rPr lang="ru-RU" smtClean="0"/>
              <a:t>06.09.2014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7900" y="2159000"/>
            <a:ext cx="2995612" cy="22352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разновозрастная группа дошкольного возраста «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«Лето 2014»</a:t>
            </a:r>
            <a:endParaRPr lang="ru-RU" sz="36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51801" y="5194299"/>
            <a:ext cx="3922712" cy="1828800"/>
          </a:xfrm>
        </p:spPr>
        <p:txBody>
          <a:bodyPr/>
          <a:lstStyle/>
          <a:p>
            <a:pPr marL="0" indent="0" algn="r" defTabSz="914400">
              <a:spcBef>
                <a:spcPts val="1200"/>
              </a:spcBef>
              <a:buNone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defTabSz="914400">
              <a:spcBef>
                <a:spcPts val="1200"/>
              </a:spcBef>
              <a:buNone/>
            </a:pP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defTabSz="914400">
              <a:spcBef>
                <a:spcPts val="120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dirty="0" err="1" smtClean="0">
                <a:solidFill>
                  <a:srgbClr val="212A0C"/>
                </a:solidFill>
                <a:latin typeface="Times New Roman" pitchFamily="18" charset="0"/>
                <a:cs typeface="Times New Roman" pitchFamily="18" charset="0"/>
              </a:rPr>
              <a:t>Папилова</a:t>
            </a:r>
            <a:r>
              <a:rPr lang="ru-RU" sz="2000" dirty="0" smtClean="0">
                <a:solidFill>
                  <a:srgbClr val="212A0C"/>
                </a:solidFill>
                <a:latin typeface="Times New Roman" pitchFamily="18" charset="0"/>
                <a:cs typeface="Times New Roman" pitchFamily="18" charset="0"/>
              </a:rPr>
              <a:t> Н.Н.</a:t>
            </a:r>
            <a:endParaRPr lang="ru-RU" sz="2000" b="0" i="0" dirty="0">
              <a:solidFill>
                <a:srgbClr val="212A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8102600" y="406400"/>
            <a:ext cx="367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МКДОУ д/с№24 </a:t>
            </a:r>
          </a:p>
        </p:txBody>
      </p:sp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1" y="1219199"/>
            <a:ext cx="4287998" cy="2412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8863" y="1219199"/>
            <a:ext cx="4285859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563" y="3741738"/>
            <a:ext cx="457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6059292" y="3968751"/>
            <a:ext cx="4572000" cy="82391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4376"/>
                </a:solidFill>
              </a:rPr>
              <a:t>Создание музея «Мяча»</a:t>
            </a:r>
            <a:endParaRPr lang="ru-RU" sz="2400" dirty="0">
              <a:solidFill>
                <a:srgbClr val="0043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8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900" y="1875949"/>
            <a:ext cx="10058400" cy="4982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33400"/>
            <a:ext cx="9893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6">
                    <a:lumMod val="50000"/>
                  </a:schemeClr>
                </a:solidFill>
                <a:latin typeface="DecorCTT" pitchFamily="2" charset="0"/>
              </a:rPr>
              <a:t>«Летний коктейль"</a:t>
            </a:r>
            <a:endParaRPr lang="ru-RU" sz="9600" b="1" dirty="0">
              <a:solidFill>
                <a:schemeClr val="accent6">
                  <a:lumMod val="50000"/>
                </a:schemeClr>
              </a:solidFill>
              <a:latin typeface="Decor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5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096000" y="4226768"/>
            <a:ext cx="3276600" cy="179303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2"/>
                </a:solidFill>
              </a:rPr>
              <a:t>Вечер загадок 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DecorCTT" pitchFamily="2" charset="0"/>
              </a:rPr>
              <a:t>«Весёлое лето!»</a:t>
            </a:r>
          </a:p>
          <a:p>
            <a:pPr algn="l"/>
            <a:r>
              <a:rPr lang="ru-RU" b="1" dirty="0" smtClean="0">
                <a:solidFill>
                  <a:schemeClr val="tx2"/>
                </a:solidFill>
              </a:rPr>
              <a:t>  День п/и        </a:t>
            </a:r>
            <a:r>
              <a:rPr lang="ru-RU" sz="1800" b="1" dirty="0" smtClean="0">
                <a:solidFill>
                  <a:srgbClr val="004376"/>
                </a:solidFill>
                <a:latin typeface="DecorCTT" pitchFamily="2" charset="0"/>
              </a:rPr>
              <a:t>«На исходе лета!»</a:t>
            </a:r>
          </a:p>
          <a:p>
            <a:pPr algn="l"/>
            <a:r>
              <a:rPr lang="ru-RU" sz="2000" b="1" dirty="0" smtClean="0">
                <a:solidFill>
                  <a:schemeClr val="tx2"/>
                </a:solidFill>
                <a:latin typeface="DecorCTT" pitchFamily="2" charset="0"/>
              </a:rPr>
              <a:t>  Праздник   </a:t>
            </a:r>
            <a:r>
              <a:rPr lang="ru-RU" b="1" dirty="0" smtClean="0"/>
              <a:t>«День знаний»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83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228" y="339746"/>
            <a:ext cx="5697367" cy="60377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58295" y="653255"/>
            <a:ext cx="8835235" cy="521196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«Вот, что значит настоящий, верный друг!»</a:t>
            </a:r>
            <a:endParaRPr lang="ru-RU" sz="5400" b="1" dirty="0">
              <a:ln w="3155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704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7546340" y="801187"/>
            <a:ext cx="570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Праздник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«Здравствуй, лето!»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Рисунок 13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TextBox 14"/>
          <p:cNvSpPr txBox="1"/>
          <p:nvPr/>
        </p:nvSpPr>
        <p:spPr>
          <a:xfrm>
            <a:off x="2476500" y="6096000"/>
            <a:ext cx="709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Нарисуй друга на мокром песке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1046" y="2276372"/>
            <a:ext cx="12560846" cy="47103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4313" y="584200"/>
            <a:ext cx="9144000" cy="260985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МУЗЫКАЛЬНАЯ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ПАЛИТРА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4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1600200" y="3111500"/>
            <a:ext cx="439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Творчество </a:t>
            </a:r>
            <a:r>
              <a:rPr lang="ru-RU" b="1" dirty="0" err="1" smtClean="0">
                <a:solidFill>
                  <a:schemeClr val="tx2"/>
                </a:solidFill>
              </a:rPr>
              <a:t>Шаинского</a:t>
            </a:r>
            <a:r>
              <a:rPr lang="ru-RU" b="1" dirty="0" smtClean="0">
                <a:solidFill>
                  <a:schemeClr val="tx2"/>
                </a:solidFill>
              </a:rPr>
              <a:t> В.Я.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3111500"/>
            <a:ext cx="450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Экскурсия в подростковый клуб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1500" y="6375400"/>
            <a:ext cx="41529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Вместе весело шагать…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6400800"/>
            <a:ext cx="435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Музыка о лете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3715" y="485969"/>
            <a:ext cx="9517225" cy="4638481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716213" y="1968500"/>
            <a:ext cx="6858000" cy="9144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Мы - дети России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4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«Моя малая Родина»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«Нарисуй на шарике и подари другу»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171" y="0"/>
            <a:ext cx="689365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9149" y="2509102"/>
            <a:ext cx="10553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  <a:latin typeface="DisneyPark" pitchFamily="65" charset="-52"/>
              </a:rPr>
              <a:t>«Весёлые и умелые</a:t>
            </a:r>
          </a:p>
          <a:p>
            <a:pPr algn="ctr"/>
            <a:r>
              <a:rPr lang="ru-RU" sz="6000" b="1" dirty="0" smtClean="0">
                <a:solidFill>
                  <a:schemeClr val="tx2"/>
                </a:solidFill>
                <a:latin typeface="DisneyPark" pitchFamily="65" charset="-52"/>
              </a:rPr>
              <a:t> пальчики»</a:t>
            </a:r>
            <a:endParaRPr lang="ru-RU" sz="6000" b="1" dirty="0">
              <a:solidFill>
                <a:schemeClr val="tx2"/>
              </a:solidFill>
              <a:latin typeface="DisneyPark" pitchFamily="65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8936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тний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eavesAlbum_16x9_TP103488834" id="{2033C654-B33D-48E7-9042-571A83FB1C79}" vid="{FA3E9142-95BF-43CF-8931-C9943FAD2935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CA8FCBB-2759-4EBF-B752-E9F4336E1B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Летний</Template>
  <TotalTime>0</TotalTime>
  <Words>99</Words>
  <Application>Microsoft Office PowerPoint</Application>
  <PresentationFormat>Произвольный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Летний</vt:lpstr>
      <vt:lpstr> разновозрастная группа дошкольного возраста «Семицветик» «Лето 2014»</vt:lpstr>
      <vt:lpstr>Презентация PowerPoint</vt:lpstr>
      <vt:lpstr>Презентация PowerPoint</vt:lpstr>
      <vt:lpstr>Презентация PowerPoint</vt:lpstr>
      <vt:lpstr>МУЗЫКАЛЬНАЯ ПАЛИТРА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2014-09-03T02:27:27Z</dcterms:created>
  <dcterms:modified xsi:type="dcterms:W3CDTF">2014-09-06T07:41:37Z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TC034888359991</vt:lpwstr>
  </property>
</Properties>
</file>