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9" r:id="rId3"/>
    <p:sldId id="260" r:id="rId4"/>
    <p:sldId id="261" r:id="rId5"/>
    <p:sldId id="262" r:id="rId6"/>
    <p:sldId id="263" r:id="rId7"/>
    <p:sldId id="264" r:id="rId8"/>
    <p:sldId id="265" r:id="rId9"/>
    <p:sldId id="274" r:id="rId10"/>
    <p:sldId id="266" r:id="rId11"/>
    <p:sldId id="267" r:id="rId12"/>
    <p:sldId id="269" r:id="rId13"/>
    <p:sldId id="270" r:id="rId14"/>
    <p:sldId id="272" r:id="rId15"/>
    <p:sldId id="273" r:id="rId16"/>
    <p:sldId id="277" r:id="rId17"/>
    <p:sldId id="278" r:id="rId18"/>
    <p:sldId id="280" r:id="rId19"/>
    <p:sldId id="279" r:id="rId20"/>
    <p:sldId id="281" r:id="rId21"/>
    <p:sldId id="282"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2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AB5D3-9246-4DF3-90FA-75C9947FC3A0}" type="datetimeFigureOut">
              <a:rPr lang="ru-RU" smtClean="0"/>
              <a:t>03.09.2012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52A386-6CA1-4218-AD81-7CC73750A7EC}"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РАЕВСКИЙ</a:t>
            </a:r>
            <a:endParaRPr lang="ru-RU" dirty="0"/>
          </a:p>
        </p:txBody>
      </p:sp>
      <p:sp>
        <p:nvSpPr>
          <p:cNvPr id="4" name="Номер слайда 3"/>
          <p:cNvSpPr>
            <a:spLocks noGrp="1"/>
          </p:cNvSpPr>
          <p:nvPr>
            <p:ph type="sldNum" sz="quarter" idx="10"/>
          </p:nvPr>
        </p:nvSpPr>
        <p:spPr/>
        <p:txBody>
          <a:bodyPr/>
          <a:lstStyle/>
          <a:p>
            <a:fld id="{C852A386-6CA1-4218-AD81-7CC73750A7EC}" type="slidenum">
              <a:rPr lang="ru-RU" smtClean="0"/>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0B538B3-DE15-4BE0-B31B-B81683F45B97}" type="datetimeFigureOut">
              <a:rPr lang="ru-RU" smtClean="0"/>
              <a:t>03.09.2012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87D645-6383-4FD9-8470-511677B352D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0B538B3-DE15-4BE0-B31B-B81683F45B97}" type="datetimeFigureOut">
              <a:rPr lang="ru-RU" smtClean="0"/>
              <a:t>03.09.2012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87D645-6383-4FD9-8470-511677B352D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0B538B3-DE15-4BE0-B31B-B81683F45B97}" type="datetimeFigureOut">
              <a:rPr lang="ru-RU" smtClean="0"/>
              <a:t>03.09.2012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87D645-6383-4FD9-8470-511677B352D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0B538B3-DE15-4BE0-B31B-B81683F45B97}" type="datetimeFigureOut">
              <a:rPr lang="ru-RU" smtClean="0"/>
              <a:t>03.09.2012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87D645-6383-4FD9-8470-511677B352D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0B538B3-DE15-4BE0-B31B-B81683F45B97}" type="datetimeFigureOut">
              <a:rPr lang="ru-RU" smtClean="0"/>
              <a:t>03.09.2012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87D645-6383-4FD9-8470-511677B352D5}"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0B538B3-DE15-4BE0-B31B-B81683F45B97}" type="datetimeFigureOut">
              <a:rPr lang="ru-RU" smtClean="0"/>
              <a:t>03.09.2012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87D645-6383-4FD9-8470-511677B352D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0B538B3-DE15-4BE0-B31B-B81683F45B97}" type="datetimeFigureOut">
              <a:rPr lang="ru-RU" smtClean="0"/>
              <a:t>03.09.2012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787D645-6383-4FD9-8470-511677B352D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0B538B3-DE15-4BE0-B31B-B81683F45B97}" type="datetimeFigureOut">
              <a:rPr lang="ru-RU" smtClean="0"/>
              <a:t>03.09.2012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787D645-6383-4FD9-8470-511677B352D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0B538B3-DE15-4BE0-B31B-B81683F45B97}" type="datetimeFigureOut">
              <a:rPr lang="ru-RU" smtClean="0"/>
              <a:t>03.09.2012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787D645-6383-4FD9-8470-511677B352D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0B538B3-DE15-4BE0-B31B-B81683F45B97}" type="datetimeFigureOut">
              <a:rPr lang="ru-RU" smtClean="0"/>
              <a:t>03.09.2012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87D645-6383-4FD9-8470-511677B352D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0B538B3-DE15-4BE0-B31B-B81683F45B97}" type="datetimeFigureOut">
              <a:rPr lang="ru-RU" smtClean="0"/>
              <a:t>03.09.2012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87D645-6383-4FD9-8470-511677B352D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538B3-DE15-4BE0-B31B-B81683F45B97}" type="datetimeFigureOut">
              <a:rPr lang="ru-RU" smtClean="0"/>
              <a:t>03.09.2012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7D645-6383-4FD9-8470-511677B352D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Петр\Downloads\0013-013-Otechestvennaja-vojna-1812-god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Петр\Downloads\0018-018-Pozhar-Moskvy.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Петр\Downloads\0004-004-Geroi-Otechestvennoj-vojny-1812-god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Петр\Downloads\0005-005-Mikhail-Bogdanovich-Barklaj-de-Tolli-1761-18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1435100"/>
            <a:ext cx="3008313" cy="3290044"/>
          </a:xfrm>
        </p:spPr>
        <p:txBody>
          <a:bodyPr>
            <a:normAutofit/>
          </a:bodyPr>
          <a:lstStyle/>
          <a:p>
            <a:r>
              <a:rPr lang="ru-RU" dirty="0" smtClean="0"/>
              <a:t>РРРРРОР</a:t>
            </a:r>
            <a:endParaRPr lang="ru-RU" dirty="0"/>
          </a:p>
        </p:txBody>
      </p:sp>
      <p:sp>
        <p:nvSpPr>
          <p:cNvPr id="3" name="Содержимое 2"/>
          <p:cNvSpPr>
            <a:spLocks noGrp="1"/>
          </p:cNvSpPr>
          <p:nvPr>
            <p:ph idx="1"/>
          </p:nvPr>
        </p:nvSpPr>
        <p:spPr/>
        <p:txBody>
          <a:bodyPr>
            <a:normAutofit fontScale="92500" lnSpcReduction="10000"/>
          </a:bodyPr>
          <a:lstStyle/>
          <a:p>
            <a:r>
              <a:rPr lang="ru-RU" dirty="0"/>
              <a:t>Во время Бородинского сражения со своим корпусом стоял на правом фланге левого крыла армии, против которого устремлены были почти все силы французов. Блестящая защита редута, получившего его имя, дала Раевскому прочную славу. Он всегда отличался храбростью и умелым управлением войсками.</a:t>
            </a:r>
          </a:p>
        </p:txBody>
      </p:sp>
      <p:sp>
        <p:nvSpPr>
          <p:cNvPr id="4" name="Текст 3"/>
          <p:cNvSpPr>
            <a:spLocks noGrp="1"/>
          </p:cNvSpPr>
          <p:nvPr>
            <p:ph type="body" sz="half" idx="2"/>
          </p:nvPr>
        </p:nvSpPr>
        <p:spPr/>
        <p:txBody>
          <a:bodyPr/>
          <a:lstStyle/>
          <a:p>
            <a:r>
              <a:rPr lang="ru-RU" dirty="0" smtClean="0"/>
              <a:t>РРР</a:t>
            </a:r>
            <a:endParaRPr lang="ru-RU" dirty="0"/>
          </a:p>
        </p:txBody>
      </p:sp>
      <p:pic>
        <p:nvPicPr>
          <p:cNvPr id="15362" name="Picture 2" descr="C:\Users\Петр\Downloads\2670.jpg"/>
          <p:cNvPicPr>
            <a:picLocks noChangeAspect="1" noChangeArrowheads="1"/>
          </p:cNvPicPr>
          <p:nvPr/>
        </p:nvPicPr>
        <p:blipFill>
          <a:blip r:embed="rId3" cstate="print"/>
          <a:srcRect/>
          <a:stretch>
            <a:fillRect/>
          </a:stretch>
        </p:blipFill>
        <p:spPr bwMode="auto">
          <a:xfrm>
            <a:off x="467544" y="404664"/>
            <a:ext cx="3024336" cy="367240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Петр\Downloads\0006-006-Pjotr-Ivanovich-Bagration-1765-181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Петр\Downloads\0015-015-Partizanskaja-vojn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7411" name="Picture 3" descr="C:\Users\Петр\Downloads\0016-016-Borodinskaja-bitva-26-avgusta-1812-goda.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Петр\Downloads\0016-016-Borodinskaja-bitva-26-avgusta-1812-god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1507" name="Picture 3" descr="C:\Users\Петр\Downloads\0018-018-Russkie-vojska-vynudili-frantsuzskuju-armiju-svernut-na-razorjonnuju.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Петр\Downloads\0017-017-Otstuplenie-frantsuzov.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Петр\Downloads\0010-010-Otstuplenie-Napoleon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Петр\Downloads\0019-019-Blagodarnaja-Rossij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Петр\Downloads\0009-009-M.I.Kutuzov-glavnokomandujuschij-russkoj-armiej-1745-181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Петр\Downloads\0011-011-Pamjatniki-gerojam-Otechestvennoj-vojny.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Петр\Downloads\0012-012-Svetlaja-pamjat-gerojam-Otechestvennoj-Vojny-1812-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Петр\Downloads\0015-015-Mikhail-Illarionovich-Kutuzov.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Петр\Downloads\0014-014-Napoleon-Bonapar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Петр\Downloads\0004-004-12-ijunja-1812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Петр\Downloads\978-5-389-03082-4_r1.jpg"/>
          <p:cNvPicPr>
            <a:picLocks noChangeAspect="1" noChangeArrowheads="1"/>
          </p:cNvPicPr>
          <p:nvPr/>
        </p:nvPicPr>
        <p:blipFill>
          <a:blip r:embed="rId2" cstate="print"/>
          <a:srcRect/>
          <a:stretch>
            <a:fillRect/>
          </a:stretch>
        </p:blipFill>
        <p:spPr bwMode="auto">
          <a:xfrm>
            <a:off x="0" y="116632"/>
            <a:ext cx="9144000" cy="674136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Петр\Downloads\0011-011-1-sentjabrja-1812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Петр\Downloads\0012-012-2-sentjabrja-1812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Петр\Downloads\0014-014-Frantsuzy-v-Moskv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50</Words>
  <Application>Microsoft Office PowerPoint</Application>
  <PresentationFormat>Экран (4:3)</PresentationFormat>
  <Paragraphs>5</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РРРРРОР</vt:lpstr>
      <vt:lpstr>Слайд 14</vt:lpstr>
      <vt:lpstr>Слайд 15</vt:lpstr>
      <vt:lpstr>Слайд 16</vt:lpstr>
      <vt:lpstr>Слайд 17</vt:lpstr>
      <vt:lpstr>Слайд 18</vt:lpstr>
      <vt:lpstr>Слайд 19</vt:lpstr>
      <vt:lpstr>Слайд 20</vt:lpstr>
      <vt:lpstr>Слайд 21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Петр</dc:creator>
  <cp:lastModifiedBy>Петр</cp:lastModifiedBy>
  <cp:revision>8</cp:revision>
  <dcterms:created xsi:type="dcterms:W3CDTF">2012-09-03T11:21:01Z</dcterms:created>
  <dcterms:modified xsi:type="dcterms:W3CDTF">2012-09-03T12:27:05Z</dcterms:modified>
</cp:coreProperties>
</file>