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97582-8937-4A94-93FB-47B0EE019AF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AF194-A200-4FF0-8752-45C6E11E5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AF194-A200-4FF0-8752-45C6E11E5E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9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778D60-5D95-46E9-90B1-D7FF0F44A69B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1E10F6-9CFD-4B70-832A-E2579FD4DDA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9"/>
            <a:ext cx="7920880" cy="24482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Петродворцового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Санкт-Петербурга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это жизнь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789040"/>
            <a:ext cx="4392488" cy="25202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группы раннего возраста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Кекина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Иосифовна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30963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год жизни – важный этап в развитии ребёнка. Движение – основное проявление жизни и в тоже время средство гармоничного развития личности. Мы все хотим, чтобы дети росли здоровыми, сильными и крепкими, чтобы были ловкими, подвижными. Приучать ребёнка к различным видам спорта нужно с детства.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условий успешного физического развития является активная физическая деятельность детей в течение дня, которая обеспечивается комплексным использованием различных форм работы ( утренняя гимнастика, физкультурные занятия,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спортивные, хороводные, подвижные игры и другое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МОНТЕССОРИ\DSCN5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744416" cy="2808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2014-2015 у.г\DSC00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14" y="3671730"/>
            <a:ext cx="3708741" cy="2781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6421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стимулировать желание детей заниматься двигательной деятельностью. Поощрять активность каждого ребёнка, развивать его стремление заниматься ещё и ещё. Взрослые должны создавать эмоциональный комфорт для детей на «занятиях», проявлять своё доброе отношение к каждому ребёнку, хвалить.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МОНТЕССОРИ\DSCN5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192376" cy="2394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014-2015 у.г\DSC00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26393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014-2015 у.г\DSC00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528392" cy="2646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022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способствуют всестороннему развитию, то есть дети развиваются не только физически, но совершенствуются и умственные способности, и восприятие, и мышление, и внимание.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Играя, ребёнок «незаметно» осваивает основные движения. При этом необходимо давать детям возможность учиться разнообразным способам действия, не требуя от них глубокой технической отработки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МОНТЕССОРИ\DSCN5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16" y="2636912"/>
            <a:ext cx="3839992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ОНТЕССОРИ\DSCN5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3"/>
            <a:ext cx="3839990" cy="2880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главное! Каждому ребёнку необходимо дать почувствовать, что у него не только всё получается, но и каждый раз – всё лучше и лучше.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2014-2015 у.г\DSC0018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3816424" cy="2862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173</Words>
  <Application>Microsoft Office PowerPoint</Application>
  <PresentationFormat>Экран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Государственное бюджетное дошкольное образовательное учреждение детский сад № 2 Петродворцового района Санкт-Петербурга    Консультация: Движение это жизнь</vt:lpstr>
      <vt:lpstr>Третий год жизни – важный этап в развитии ребёнка. Движение – основное проявление жизни и в тоже время средство гармоничного развития личности. Мы все хотим, чтобы дети росли здоровыми, сильными и крепкими, чтобы были ловкими, подвижными. Приучать ребёнка к различным видам спорта нужно с детства. Одним из условий успешного физического развития является активная физическая деятельность детей в течение дня, которая обеспечивается комплексным использованием различных форм работы ( утренняя гимнастика, физкультурные занятия, физминутки, спортивные, хороводные, подвижные игры и другое)</vt:lpstr>
      <vt:lpstr>Необходимо стимулировать желание детей заниматься двигательной деятельностью. Поощрять активность каждого ребёнка, развивать его стремление заниматься ещё и ещё. Взрослые должны создавать эмоциональный комфорт для детей на «занятиях», проявлять своё доброе отношение к каждому ребёнку, хвалить.</vt:lpstr>
      <vt:lpstr>Физические упражнения способствуют всестороннему развитию, то есть дети развиваются не только физически, но совершенствуются и умственные способности, и восприятие, и мышление, и внимание. Играя, ребёнок «незаметно» осваивает основные движения. При этом необходимо давать детям возможность учиться разнообразным способам действия, не требуя от них глубокой технической отработки</vt:lpstr>
      <vt:lpstr>И самое главное! Каждому ребёнку необходимо дать почувствовать, что у него не только всё получается, но и каждый раз – всё лучше и лучше.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2 Петродворцового района Санкт-Петербурга     Движение это жизнь</dc:title>
  <dc:creator>Валера</dc:creator>
  <cp:lastModifiedBy>Валера</cp:lastModifiedBy>
  <cp:revision>7</cp:revision>
  <dcterms:created xsi:type="dcterms:W3CDTF">2015-04-06T10:07:58Z</dcterms:created>
  <dcterms:modified xsi:type="dcterms:W3CDTF">2015-04-06T11:44:52Z</dcterms:modified>
</cp:coreProperties>
</file>