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259" r:id="rId3"/>
    <p:sldId id="260" r:id="rId4"/>
    <p:sldId id="261" r:id="rId5"/>
    <p:sldId id="262" r:id="rId6"/>
    <p:sldId id="263" r:id="rId7"/>
    <p:sldId id="352" r:id="rId8"/>
    <p:sldId id="322" r:id="rId9"/>
    <p:sldId id="268" r:id="rId10"/>
    <p:sldId id="321" r:id="rId11"/>
    <p:sldId id="269" r:id="rId12"/>
    <p:sldId id="320" r:id="rId13"/>
    <p:sldId id="270" r:id="rId14"/>
    <p:sldId id="323" r:id="rId15"/>
    <p:sldId id="272" r:id="rId16"/>
    <p:sldId id="324" r:id="rId17"/>
    <p:sldId id="275" r:id="rId18"/>
    <p:sldId id="326" r:id="rId19"/>
    <p:sldId id="273" r:id="rId20"/>
    <p:sldId id="344" r:id="rId21"/>
    <p:sldId id="274" r:id="rId22"/>
    <p:sldId id="325" r:id="rId23"/>
    <p:sldId id="287" r:id="rId24"/>
    <p:sldId id="329" r:id="rId25"/>
    <p:sldId id="281" r:id="rId26"/>
    <p:sldId id="331" r:id="rId27"/>
    <p:sldId id="284" r:id="rId2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rgbClr val="66FFFF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00"/>
    <a:srgbClr val="FF33CC"/>
    <a:srgbClr val="FFFF00"/>
    <a:srgbClr val="FFFF99"/>
    <a:srgbClr val="4D4D4D"/>
    <a:srgbClr val="FF6600"/>
    <a:srgbClr val="CC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39" autoAdjust="0"/>
    <p:restoredTop sz="94679" autoAdjust="0"/>
  </p:normalViewPr>
  <p:slideViewPr>
    <p:cSldViewPr>
      <p:cViewPr>
        <p:scale>
          <a:sx n="80" d="100"/>
          <a:sy n="80" d="100"/>
        </p:scale>
        <p:origin x="-882" y="4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DF1FE-32B8-4D36-A176-DC60D6D4C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C084C-C893-46E2-A9C1-7BF7857A2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4143-8333-4368-8ECC-B0A8A1444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54A9-3A73-4D3D-88E6-DB381D471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CE850-2A65-43CE-8EED-4C3BA2744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9A7-AF5D-454B-9FEA-F23F7D20A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4765-44D9-4325-BA5E-14AB473D4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78028-80A2-4273-BFF9-251DA83CE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4AA9D-4445-4CF9-9739-7893D690B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D16D7-29BD-40BA-AD72-BFA33C321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C7E52-63FF-473C-8751-D538A4AF9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F091-1B6B-4F81-8884-BC2CA5FF2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3F873-C049-4556-82C8-82F0AFE8D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E0451-2FD6-45F3-9B5C-9F53ECC29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9417E-3F17-4C5C-BD3C-671B97EA7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9098B6-DEAE-4E40-8B6B-3CDEDA468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</p:sldLayoutIdLst>
  <p:transition>
    <p:sndAc>
      <p:stSnd>
        <p:snd r:embed="rId17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5" Type="http://schemas.openxmlformats.org/officeDocument/2006/relationships/slide" Target="slide9.xml"/><Relationship Id="rId10" Type="http://schemas.openxmlformats.org/officeDocument/2006/relationships/slide" Target="slide19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lkin52.narod.ru/optika.ht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57625"/>
            <a:ext cx="9144000" cy="2771775"/>
          </a:xfrm>
        </p:spPr>
        <p:txBody>
          <a:bodyPr/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ru-RU" sz="2800" b="1" dirty="0" smtClean="0"/>
              <a:t>Литературная викторина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ru-RU" sz="2800" b="1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en-US" sz="4000" b="1" dirty="0" smtClean="0">
              <a:solidFill>
                <a:schemeClr val="accent2"/>
              </a:solidFill>
            </a:endParaRPr>
          </a:p>
        </p:txBody>
      </p:sp>
      <p:pic>
        <p:nvPicPr>
          <p:cNvPr id="17411" name="Picture 14" descr="s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1500188"/>
            <a:ext cx="3000375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7258050" y="6338888"/>
            <a:ext cx="1897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hlinkClick r:id="rId3" action="ppaction://hlinksldjump"/>
              </a:rPr>
              <a:t>ТАБЛИЦА</a:t>
            </a:r>
            <a:endParaRPr lang="ru-RU" sz="2800" b="1" i="1" dirty="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0" y="228600"/>
            <a:ext cx="6877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8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71600" y="6477000"/>
            <a:ext cx="6343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9" name="Rectangle 10"/>
          <p:cNvSpPr>
            <a:spLocks noChangeArrowheads="1"/>
          </p:cNvSpPr>
          <p:nvPr/>
        </p:nvSpPr>
        <p:spPr bwMode="auto">
          <a:xfrm>
            <a:off x="590550" y="846138"/>
            <a:ext cx="80772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26630" name="Прямоугольник 6"/>
          <p:cNvSpPr>
            <a:spLocks noChangeArrowheads="1"/>
          </p:cNvSpPr>
          <p:nvPr/>
        </p:nvSpPr>
        <p:spPr bwMode="auto">
          <a:xfrm>
            <a:off x="4300245" y="785813"/>
            <a:ext cx="18473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ru-RU" dirty="0" smtClean="0"/>
              <a:t>300</a:t>
            </a:r>
            <a:endParaRPr lang="ru-RU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Ядовитое дерево в стихотворении Пушкина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6"/>
                </a:solidFill>
              </a:rPr>
              <a:t>400</a:t>
            </a:r>
            <a:endParaRPr lang="ru-RU" sz="4000" b="1" dirty="0" smtClean="0">
              <a:solidFill>
                <a:schemeClr val="accent6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зовут двух братьев в повести Н.Гоголя «Тарас </a:t>
            </a:r>
            <a:r>
              <a:rPr lang="ru-RU" dirty="0" err="1" smtClean="0"/>
              <a:t>Бульба</a:t>
            </a:r>
            <a:r>
              <a:rPr lang="ru-RU" dirty="0" smtClean="0"/>
              <a:t>»?</a:t>
            </a:r>
            <a:endParaRPr lang="ru-RU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57250" y="2686050"/>
            <a:ext cx="762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371600" y="1989138"/>
            <a:ext cx="6457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7258050" y="6338888"/>
            <a:ext cx="1897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hlinkClick r:id="rId3" action="ppaction://hlinksldjump"/>
              </a:rPr>
              <a:t>ТАБЛИЦА</a:t>
            </a:r>
            <a:endParaRPr lang="ru-RU" sz="2800" b="1" i="1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0" y="228600"/>
            <a:ext cx="6877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6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71600" y="6477000"/>
            <a:ext cx="6343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500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Псевдоним писателя Алексея Максимовича Пешкова?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3850"/>
            <a:ext cx="832485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6"/>
                </a:solidFill>
              </a:rPr>
              <a:t/>
            </a:r>
            <a:br>
              <a:rPr lang="ru-RU" sz="4000" b="1" dirty="0" smtClean="0">
                <a:solidFill>
                  <a:schemeClr val="accent6"/>
                </a:solidFill>
              </a:rPr>
            </a:br>
            <a:r>
              <a:rPr lang="ru-RU" sz="4000" b="1" dirty="0" smtClean="0">
                <a:solidFill>
                  <a:schemeClr val="accent6"/>
                </a:solidFill>
              </a:rPr>
              <a:t>100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0100" y="22479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400">
              <a:solidFill>
                <a:schemeClr val="accent1"/>
              </a:solidFill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66750" y="2509838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 басне И. Крылова воз тащат …,…,….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7258050" y="6338888"/>
            <a:ext cx="1897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hlinkClick r:id="rId3" action="ppaction://hlinksldjump"/>
              </a:rPr>
              <a:t>ТАБЛИЦА</a:t>
            </a:r>
            <a:endParaRPr lang="ru-RU" sz="2800" b="1" i="1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0" y="228600"/>
            <a:ext cx="6877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4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71600" y="6477000"/>
            <a:ext cx="6343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200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«Слово о полку .....»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6"/>
                </a:solidFill>
              </a:rPr>
              <a:t>300</a:t>
            </a:r>
            <a:endParaRPr lang="ru-RU" sz="4000" b="1" dirty="0" smtClean="0">
              <a:solidFill>
                <a:schemeClr val="accent6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Повесть Н. Карамзина «Бедная ....»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400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Писатель – тёзка А.С.Пушкина?</a:t>
            </a:r>
            <a:endParaRPr lang="ru-RU" dirty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258050" y="6338888"/>
            <a:ext cx="1897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hlinkClick r:id="rId3" action="ppaction://hlinksldjump"/>
              </a:rPr>
              <a:t>ТАБЛИЦА</a:t>
            </a:r>
            <a:endParaRPr lang="ru-RU" sz="2800" b="1" i="1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228600"/>
            <a:ext cx="6877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71600" y="6477000"/>
            <a:ext cx="6343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6"/>
                </a:solidFill>
              </a:rPr>
              <a:t>500</a:t>
            </a:r>
            <a:endParaRPr lang="ru-RU" sz="4000" b="1" dirty="0" smtClean="0">
              <a:solidFill>
                <a:schemeClr val="accent6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1857375"/>
            <a:ext cx="8143875" cy="38290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4800" b="1" dirty="0" smtClean="0"/>
              <a:t>Не хочет учиться , а хочет жениться.</a:t>
            </a:r>
            <a:endParaRPr lang="ru-RU" sz="4800" b="1" dirty="0" smtClean="0"/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781050" y="457200"/>
            <a:ext cx="762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7258050" y="6338888"/>
            <a:ext cx="1897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hlinkClick r:id="rId3" action="ppaction://hlinksldjump"/>
              </a:rPr>
              <a:t>ТАБЛИЦА</a:t>
            </a:r>
            <a:endParaRPr lang="ru-RU" sz="2800" b="1" i="1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0" y="228600"/>
            <a:ext cx="6877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0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71600" y="6477000"/>
            <a:ext cx="6343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Какое стихотворение Лермонтова о Пушкине прославило его?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71500"/>
            <a:ext cx="7772400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accent6"/>
                </a:solidFill>
              </a:rPr>
              <a:t>200</a:t>
            </a:r>
            <a:endParaRPr lang="ru-RU" dirty="0" smtClean="0">
              <a:solidFill>
                <a:schemeClr val="accent6"/>
              </a:solidFill>
            </a:endParaRPr>
          </a:p>
        </p:txBody>
      </p:sp>
      <p:sp>
        <p:nvSpPr>
          <p:cNvPr id="35843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Сколько строк в знаменитой </a:t>
            </a:r>
          </a:p>
          <a:p>
            <a:r>
              <a:rPr lang="ru-RU" sz="4000" b="1" dirty="0" smtClean="0"/>
              <a:t>« </a:t>
            </a:r>
            <a:r>
              <a:rPr lang="ru-RU" sz="4000" b="1" dirty="0" err="1" smtClean="0"/>
              <a:t>о</a:t>
            </a:r>
            <a:r>
              <a:rPr lang="ru-RU" sz="4000" b="1" dirty="0" err="1" smtClean="0"/>
              <a:t>негинской</a:t>
            </a:r>
            <a:r>
              <a:rPr lang="ru-RU" sz="4000" b="1" dirty="0" smtClean="0"/>
              <a:t> </a:t>
            </a:r>
            <a:r>
              <a:rPr lang="ru-RU" sz="4000" b="1" dirty="0" smtClean="0"/>
              <a:t>» строфе?</a:t>
            </a:r>
            <a:endParaRPr lang="ru-RU" sz="4000" b="1" dirty="0" smtClean="0"/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857250" y="2500313"/>
            <a:ext cx="72247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4400">
              <a:solidFill>
                <a:schemeClr val="accent1"/>
              </a:solidFill>
              <a:cs typeface="Arial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87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Литературная викторина</a:t>
            </a:r>
            <a:endParaRPr lang="ru-RU" b="1" smtClean="0">
              <a:solidFill>
                <a:srgbClr val="FFFF66"/>
              </a:solidFill>
            </a:endParaRPr>
          </a:p>
        </p:txBody>
      </p:sp>
      <p:graphicFrame>
        <p:nvGraphicFramePr>
          <p:cNvPr id="76923" name="Group 123"/>
          <p:cNvGraphicFramePr>
            <a:graphicFrameLocks noGrp="1"/>
          </p:cNvGraphicFramePr>
          <p:nvPr>
            <p:ph type="tbl" idx="1"/>
          </p:nvPr>
        </p:nvGraphicFramePr>
        <p:xfrm>
          <a:off x="714375" y="1143000"/>
          <a:ext cx="7772400" cy="4302951"/>
        </p:xfrm>
        <a:graphic>
          <a:graphicData uri="http://schemas.openxmlformats.org/drawingml/2006/table">
            <a:tbl>
              <a:tblPr/>
              <a:tblGrid>
                <a:gridCol w="2792413"/>
                <a:gridCol w="1031875"/>
                <a:gridCol w="995362"/>
                <a:gridCol w="996950"/>
                <a:gridCol w="995363"/>
                <a:gridCol w="960437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5-6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" action="ppaction://hlinksldjump"/>
                        </a:rPr>
                        <a:t>100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200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300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400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500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7-8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300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400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500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100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200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400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500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100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200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300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400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500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100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200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300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400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" action="ppaction://noaction"/>
                        </a:rPr>
                        <a:t>500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9" name="Text Box 12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000375" y="6278563"/>
            <a:ext cx="308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CCFF99"/>
                </a:solidFill>
                <a:hlinkClick r:id="" action="ppaction://noaction"/>
              </a:rPr>
              <a:t>ЗАВЕРШЕНИЕ</a:t>
            </a:r>
            <a:endParaRPr lang="ru-RU" sz="3200" b="1" i="1">
              <a:solidFill>
                <a:srgbClr val="CCFF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7258050" y="6338888"/>
            <a:ext cx="1897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hlinkClick r:id="rId3" action="ppaction://hlinksldjump"/>
              </a:rPr>
              <a:t>ТАБЛИЦА</a:t>
            </a:r>
            <a:endParaRPr lang="ru-RU" sz="2800" b="1" i="1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0" y="228600"/>
            <a:ext cx="6877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68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71600" y="6477000"/>
            <a:ext cx="6343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300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Любимая героиня Льва Толстого?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400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Главный герой романа М. Лермонтова « Герой нашего времени» ?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7258050" y="6338888"/>
            <a:ext cx="1897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hlinkClick r:id="rId3" action="ppaction://hlinksldjump"/>
              </a:rPr>
              <a:t>ТАБЛИЦА</a:t>
            </a:r>
            <a:endParaRPr lang="ru-RU" sz="2800" b="1" i="1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0" y="228600"/>
            <a:ext cx="6877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16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71600" y="6477000"/>
            <a:ext cx="6343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500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Три романа Ивана Гончарова с буквы «О» ?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6"/>
                </a:solidFill>
              </a:rPr>
              <a:t>100</a:t>
            </a:r>
            <a:endParaRPr lang="ru-RU" sz="4000" b="1" dirty="0" smtClean="0">
              <a:solidFill>
                <a:schemeClr val="accent6"/>
              </a:solidFill>
            </a:endParaRPr>
          </a:p>
        </p:txBody>
      </p:sp>
      <p:sp>
        <p:nvSpPr>
          <p:cNvPr id="33803" name="Rectangle 11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8501063" cy="48577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5400" b="1" dirty="0" smtClean="0"/>
              <a:t>Любимый поэт 18 века у Анны Ахматовой?</a:t>
            </a:r>
            <a:endParaRPr lang="ru-RU" sz="5400" b="1" dirty="0" smtClean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80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7248525" y="6338888"/>
            <a:ext cx="1897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hlinkClick r:id="rId3" action="ppaction://hlinksldjump"/>
              </a:rPr>
              <a:t>ТАБЛИЦА</a:t>
            </a:r>
            <a:endParaRPr lang="ru-RU" sz="2800" b="1" i="1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0" y="228600"/>
            <a:ext cx="6877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64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71600" y="6477000"/>
            <a:ext cx="6343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334963" y="1036638"/>
            <a:ext cx="84566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200</a:t>
            </a: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Закончите название стихотворения В. Маяковского « Облако в ….»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6"/>
                </a:solidFill>
              </a:rPr>
              <a:t>300</a:t>
            </a:r>
            <a:endParaRPr lang="ru-RU" sz="4000" b="1" dirty="0" smtClean="0">
              <a:solidFill>
                <a:schemeClr val="accent6"/>
              </a:solidFill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idx="1"/>
          </p:nvPr>
        </p:nvSpPr>
        <p:spPr>
          <a:xfrm>
            <a:off x="642938" y="1857375"/>
            <a:ext cx="7772400" cy="4500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b="1" dirty="0" smtClean="0"/>
              <a:t>Где живут герои пьесы М. Горького «На дне»?</a:t>
            </a:r>
            <a:endParaRPr lang="ru-RU" sz="3600" b="1" dirty="0" smtClean="0"/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381000" y="219075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  <a:p>
            <a:endParaRPr lang="ru-RU" sz="3200">
              <a:hlinkClick r:id="rId3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7577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7258050" y="6338888"/>
            <a:ext cx="1897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hlinkClick r:id="rId3" action="ppaction://hlinksldjump"/>
              </a:rPr>
              <a:t>ТАБЛИЦА</a:t>
            </a:r>
            <a:endParaRPr lang="ru-RU" sz="2800" b="1" i="1"/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0" y="228600"/>
            <a:ext cx="6877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3012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71600" y="6477000"/>
            <a:ext cx="6343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400</a:t>
            </a: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произошло с господином из</a:t>
            </a:r>
          </a:p>
          <a:p>
            <a:r>
              <a:rPr lang="ru-RU" dirty="0" smtClean="0"/>
              <a:t> « Сан-Франциско» в рассказе И. Бунина?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500</a:t>
            </a:r>
            <a:endParaRPr lang="ru-RU" sz="4000" b="1" dirty="0" smtClean="0">
              <a:solidFill>
                <a:schemeClr val="accent6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Название знаменитого романа Михаила Булгакова?</a:t>
            </a:r>
            <a:endParaRPr lang="ru-RU" dirty="0"/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819150" y="18669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40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609600"/>
            <a:ext cx="810101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/>
            </a:r>
            <a:br>
              <a:rPr lang="en-US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100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04850" y="2266950"/>
            <a:ext cx="6229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>
              <a:solidFill>
                <a:srgbClr val="FFFF66"/>
              </a:solidFill>
            </a:endParaRPr>
          </a:p>
        </p:txBody>
      </p:sp>
      <p:pic>
        <p:nvPicPr>
          <p:cNvPr id="19460" name="Picture 9" descr="11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900" y="3667125"/>
            <a:ext cx="16192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3515" y="3013502"/>
            <a:ext cx="88569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Любимое время года А.Пушкина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7096125" y="6338888"/>
            <a:ext cx="1897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FFFF00"/>
                </a:solidFill>
                <a:hlinkClick r:id="rId3" action="ppaction://hlinksldjump"/>
              </a:rPr>
              <a:t>ТАБЛИЦА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sp>
        <p:nvSpPr>
          <p:cNvPr id="20483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66850" y="6400800"/>
            <a:ext cx="611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dirty="0" smtClean="0"/>
              <a:t>200</a:t>
            </a:r>
            <a:endParaRPr lang="ru-RU" sz="6000" b="1" dirty="0" smtClean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5400" dirty="0" smtClean="0"/>
              <a:t>Закончите фразу «Унылая пора! …………………………</a:t>
            </a:r>
            <a:endParaRPr lang="ru-RU" sz="5400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6"/>
                </a:solidFill>
              </a:rPr>
              <a:t>300</a:t>
            </a:r>
            <a:endParaRPr lang="ru-RU" sz="4000" b="1" dirty="0" smtClean="0">
              <a:solidFill>
                <a:schemeClr val="accent6"/>
              </a:solidFill>
            </a:endParaRPr>
          </a:p>
        </p:txBody>
      </p:sp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>
            <a:off x="571500" y="2428875"/>
            <a:ext cx="80724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Как звали мальчика и девочку в «Снежной королеве» Андерсена?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6"/>
          <p:cNvSpPr txBox="1">
            <a:spLocks noChangeArrowheads="1"/>
          </p:cNvSpPr>
          <p:nvPr/>
        </p:nvSpPr>
        <p:spPr bwMode="auto">
          <a:xfrm>
            <a:off x="7096125" y="6338888"/>
            <a:ext cx="1897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hlinkClick r:id="rId3" action="ppaction://hlinksldjump"/>
              </a:rPr>
              <a:t>ТАБЛИЦА</a:t>
            </a:r>
            <a:endParaRPr lang="ru-RU" sz="2800" b="1" i="1"/>
          </a:p>
        </p:txBody>
      </p:sp>
      <p:sp>
        <p:nvSpPr>
          <p:cNvPr id="22531" name="Rectangle 7"/>
          <p:cNvSpPr>
            <a:spLocks noChangeArrowheads="1"/>
          </p:cNvSpPr>
          <p:nvPr/>
        </p:nvSpPr>
        <p:spPr bwMode="auto">
          <a:xfrm>
            <a:off x="0" y="228600"/>
            <a:ext cx="6877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2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71600" y="6477000"/>
            <a:ext cx="6343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3" name="Text Box 1036"/>
          <p:cNvSpPr txBox="1">
            <a:spLocks noChangeArrowheads="1"/>
          </p:cNvSpPr>
          <p:nvPr/>
        </p:nvSpPr>
        <p:spPr bwMode="auto">
          <a:xfrm>
            <a:off x="0" y="5634038"/>
            <a:ext cx="1446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/>
          </a:p>
        </p:txBody>
      </p:sp>
      <p:sp>
        <p:nvSpPr>
          <p:cNvPr id="23565" name="Rectangle 1037"/>
          <p:cNvSpPr>
            <a:spLocks noGrp="1" noChangeArrowheads="1"/>
          </p:cNvSpPr>
          <p:nvPr>
            <p:ph type="title" idx="4294967295"/>
          </p:nvPr>
        </p:nvSpPr>
        <p:spPr>
          <a:xfrm>
            <a:off x="4329113" y="1285875"/>
            <a:ext cx="4814887" cy="1547813"/>
          </a:xfrm>
        </p:spPr>
        <p:txBody>
          <a:bodyPr/>
          <a:lstStyle/>
          <a:p>
            <a:pPr eaLnBrk="1" hangingPunct="1"/>
            <a:r>
              <a:rPr lang="ru-RU" sz="6000" b="1" dirty="0" smtClean="0">
                <a:solidFill>
                  <a:srgbClr val="FFFF00"/>
                </a:solidFill>
              </a:rPr>
              <a:t>400</a:t>
            </a:r>
            <a:endParaRPr lang="ru-RU" sz="6000" b="1" dirty="0" smtClean="0">
              <a:solidFill>
                <a:srgbClr val="FFFF00"/>
              </a:solidFill>
            </a:endParaRPr>
          </a:p>
        </p:txBody>
      </p:sp>
      <p:sp>
        <p:nvSpPr>
          <p:cNvPr id="22535" name="Rectangle 1061"/>
          <p:cNvSpPr>
            <a:spLocks noChangeArrowheads="1"/>
          </p:cNvSpPr>
          <p:nvPr/>
        </p:nvSpPr>
        <p:spPr bwMode="auto">
          <a:xfrm>
            <a:off x="4479925" y="3017838"/>
            <a:ext cx="1841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2593" y="3013502"/>
            <a:ext cx="88188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Автор сказки «Конек-горбунок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60648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6"/>
                </a:solidFill>
              </a:rPr>
              <a:t> 500</a:t>
            </a:r>
            <a:r>
              <a:rPr lang="ru-RU" sz="5400" b="1" dirty="0" smtClean="0">
                <a:solidFill>
                  <a:schemeClr val="accent6"/>
                </a:solidFill>
              </a:rPr>
              <a:t> </a:t>
            </a:r>
            <a:endParaRPr lang="ru-RU" sz="5400" b="1" dirty="0" smtClean="0">
              <a:solidFill>
                <a:schemeClr val="accent6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Лошадиная фамилия в чеховском рассказе</a:t>
            </a:r>
            <a:endParaRPr lang="ru-RU" sz="54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7258050" y="6338888"/>
            <a:ext cx="1897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hlinkClick r:id="rId2" action="ppaction://hlinksldjump"/>
              </a:rPr>
              <a:t>ТАБЛИЦА</a:t>
            </a:r>
            <a:endParaRPr lang="ru-RU" sz="2800" b="1" i="1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683568" y="188640"/>
            <a:ext cx="6877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0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371600" y="6477000"/>
            <a:ext cx="6343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1052736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4583" name="Содержимое 13"/>
          <p:cNvSpPr>
            <a:spLocks noGrp="1"/>
          </p:cNvSpPr>
          <p:nvPr>
            <p:ph sz="half" idx="1"/>
          </p:nvPr>
        </p:nvSpPr>
        <p:spPr>
          <a:xfrm>
            <a:off x="3203848" y="980728"/>
            <a:ext cx="5472608" cy="5837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400" dirty="0" smtClean="0"/>
              <a:t>100</a:t>
            </a:r>
            <a:endParaRPr lang="ru-RU" sz="5400" dirty="0" smtClean="0"/>
          </a:p>
        </p:txBody>
      </p:sp>
      <p:sp>
        <p:nvSpPr>
          <p:cNvPr id="24582" name="Содержимое 12"/>
          <p:cNvSpPr>
            <a:spLocks noGrp="1"/>
          </p:cNvSpPr>
          <p:nvPr>
            <p:ph sz="quarter" idx="2"/>
          </p:nvPr>
        </p:nvSpPr>
        <p:spPr>
          <a:xfrm>
            <a:off x="2339752" y="2708920"/>
            <a:ext cx="3810000" cy="198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400" dirty="0" smtClean="0"/>
              <a:t>Кто подковал английскую стальную блоху?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6"/>
                </a:solidFill>
              </a:rPr>
              <a:t> </a:t>
            </a:r>
            <a:r>
              <a:rPr lang="ru-RU" sz="4000" b="1" dirty="0" smtClean="0">
                <a:solidFill>
                  <a:schemeClr val="accent6"/>
                </a:solidFill>
              </a:rPr>
              <a:t>2</a:t>
            </a:r>
            <a:r>
              <a:rPr lang="ru-RU" sz="4000" b="1" dirty="0" smtClean="0">
                <a:solidFill>
                  <a:schemeClr val="accent6"/>
                </a:solidFill>
              </a:rPr>
              <a:t>00</a:t>
            </a:r>
            <a:r>
              <a:rPr lang="ru-RU" sz="5400" b="1" dirty="0" smtClean="0">
                <a:solidFill>
                  <a:schemeClr val="accent6"/>
                </a:solidFill>
              </a:rPr>
              <a:t> </a:t>
            </a:r>
            <a:endParaRPr lang="ru-RU" sz="5400" b="1" dirty="0" smtClean="0">
              <a:solidFill>
                <a:schemeClr val="accent6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306896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3528" y="2708920"/>
            <a:ext cx="79057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Эпиграф к Пушкинской «Капитанской дочке»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rgbClr val="66FF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rgbClr val="66FF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5823</TotalTime>
  <Words>268</Words>
  <Application>Microsoft Office PowerPoint</Application>
  <PresentationFormat>Экран (4:3)</PresentationFormat>
  <Paragraphs>98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Оформление по умолчанию</vt:lpstr>
      <vt:lpstr>Слайд 1</vt:lpstr>
      <vt:lpstr>Литературная викторина</vt:lpstr>
      <vt:lpstr>  100</vt:lpstr>
      <vt:lpstr>200</vt:lpstr>
      <vt:lpstr>300</vt:lpstr>
      <vt:lpstr>400</vt:lpstr>
      <vt:lpstr> 500 </vt:lpstr>
      <vt:lpstr>  </vt:lpstr>
      <vt:lpstr> 200 </vt:lpstr>
      <vt:lpstr>300</vt:lpstr>
      <vt:lpstr>400</vt:lpstr>
      <vt:lpstr>500</vt:lpstr>
      <vt:lpstr> 100</vt:lpstr>
      <vt:lpstr>200</vt:lpstr>
      <vt:lpstr>300</vt:lpstr>
      <vt:lpstr>400</vt:lpstr>
      <vt:lpstr>500</vt:lpstr>
      <vt:lpstr>100</vt:lpstr>
      <vt:lpstr>200</vt:lpstr>
      <vt:lpstr>300</vt:lpstr>
      <vt:lpstr>400</vt:lpstr>
      <vt:lpstr>500</vt:lpstr>
      <vt:lpstr>100</vt:lpstr>
      <vt:lpstr>200</vt:lpstr>
      <vt:lpstr>300</vt:lpstr>
      <vt:lpstr>400</vt:lpstr>
      <vt:lpstr>500</vt:lpstr>
    </vt:vector>
  </TitlesOfParts>
  <Company>РЦФИО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W7</cp:lastModifiedBy>
  <cp:revision>602</cp:revision>
  <dcterms:created xsi:type="dcterms:W3CDTF">2003-11-11T07:12:29Z</dcterms:created>
  <dcterms:modified xsi:type="dcterms:W3CDTF">2015-02-08T18:38:14Z</dcterms:modified>
</cp:coreProperties>
</file>