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308" r:id="rId2"/>
    <p:sldId id="330" r:id="rId3"/>
    <p:sldId id="335" r:id="rId4"/>
    <p:sldId id="340" r:id="rId5"/>
    <p:sldId id="270" r:id="rId6"/>
    <p:sldId id="295" r:id="rId7"/>
    <p:sldId id="336" r:id="rId8"/>
    <p:sldId id="338" r:id="rId9"/>
    <p:sldId id="326" r:id="rId10"/>
    <p:sldId id="306" r:id="rId11"/>
    <p:sldId id="307" r:id="rId12"/>
    <p:sldId id="33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990000"/>
    <a:srgbClr val="FFCCCC"/>
    <a:srgbClr val="009999"/>
    <a:srgbClr val="FF9966"/>
    <a:srgbClr val="9966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9" autoAdjust="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B7913E-1A5A-4EAC-836E-A623810617B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6BA10B-0B04-42E0-8A5D-9F6169B7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1012B8-CB2B-4D37-8E5F-0790B2D42694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091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A06E-1BD5-4D33-8B9F-78D4259A0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9C47-A1AC-40B1-9242-D2D7DBC7D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E6C4-164E-4AFB-B89D-6E9C0CDC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91BA-182D-4498-97B7-911F905E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D18D-2989-40DC-9D24-4810260A9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1FE0-7782-4DEE-AA9B-E6F87C07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CE2E-B609-4BF6-A3E5-BD835934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DCD9-E6FE-4FCA-9E6D-5C715179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AE41-57F3-4218-9356-472EA91F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0B1B-9D15-4C95-B5AE-3009DC183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57DD-BCC3-4A03-B05C-41B2A7A7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Прямоугольник 6"/>
          <p:cNvGrpSpPr>
            <a:grpSpLocks/>
          </p:cNvGrpSpPr>
          <p:nvPr/>
        </p:nvGrpSpPr>
        <p:grpSpPr bwMode="auto">
          <a:xfrm>
            <a:off x="-6350" y="-6350"/>
            <a:ext cx="9156700" cy="1511300"/>
            <a:chOff x="-4" y="-4"/>
            <a:chExt cx="5768" cy="952"/>
          </a:xfrm>
        </p:grpSpPr>
        <p:pic>
          <p:nvPicPr>
            <p:cNvPr id="6154" name="Прямоугольник 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-4"/>
              <a:ext cx="5768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106363" y="285750"/>
            <a:ext cx="1536700" cy="1023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9723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7D51C-8183-4644-B727-8E63E67DE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3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428625"/>
            <a:ext cx="1209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159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185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BACC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BACC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2161" y="188640"/>
            <a:ext cx="6357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Самохина Оксана Александровна, 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учитель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начальных классов </a:t>
            </a:r>
            <a:endParaRPr lang="ru-RU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МБОУ Шишинская СОШ 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077" name="Picture 5" descr="http://s48.radikal.ru/i120/0905/4f/4315089b0d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268" y="1484784"/>
            <a:ext cx="5688940" cy="3524913"/>
          </a:xfrm>
          <a:prstGeom prst="rect">
            <a:avLst/>
          </a:prstGeom>
          <a:ln w="28575"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9378" y="510551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русского языка </a:t>
            </a:r>
          </a:p>
          <a:p>
            <a:pPr lvl="0" algn="ctr">
              <a:defRPr/>
            </a:pPr>
            <a:r>
              <a:rPr lang="ru-RU" sz="4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класс</a:t>
            </a:r>
            <a:endParaRPr lang="ru-RU" sz="44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139700"/>
            <a:ext cx="6413500" cy="1225550"/>
          </a:xfrm>
        </p:spPr>
      </p:pic>
      <p:graphicFrame>
        <p:nvGraphicFramePr>
          <p:cNvPr id="491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95680"/>
              </p:ext>
            </p:extLst>
          </p:nvPr>
        </p:nvGraphicFramePr>
        <p:xfrm>
          <a:off x="1000125" y="2143125"/>
          <a:ext cx="2916237" cy="3929090"/>
        </p:xfrm>
        <a:graphic>
          <a:graphicData uri="http://schemas.openxmlformats.org/drawingml/2006/table">
            <a:tbl>
              <a:tblPr/>
              <a:tblGrid>
                <a:gridCol w="577850"/>
                <a:gridCol w="1565290"/>
                <a:gridCol w="77309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ирина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котёнок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воробей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россия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москва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страна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дядя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иванович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2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81890"/>
              </p:ext>
            </p:extLst>
          </p:nvPr>
        </p:nvGraphicFramePr>
        <p:xfrm>
          <a:off x="5000625" y="2214563"/>
          <a:ext cx="2979738" cy="3857652"/>
        </p:xfrm>
        <a:graphic>
          <a:graphicData uri="http://schemas.openxmlformats.org/drawingml/2006/table">
            <a:tbl>
              <a:tblPr/>
              <a:tblGrid>
                <a:gridCol w="482600"/>
                <a:gridCol w="1874854"/>
                <a:gridCol w="622284"/>
              </a:tblGrid>
              <a:tr h="30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нина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жучка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мальчик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петрович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город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кузбасс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александр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3" name="Rectangle 115"/>
          <p:cNvSpPr>
            <a:spLocks noChangeArrowheads="1"/>
          </p:cNvSpPr>
          <p:nvPr/>
        </p:nvSpPr>
        <p:spPr bwMode="auto">
          <a:xfrm>
            <a:off x="1643063" y="1571625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</a:t>
            </a:r>
            <a:endParaRPr lang="ru-RU" sz="2800"/>
          </a:p>
        </p:txBody>
      </p:sp>
      <p:sp>
        <p:nvSpPr>
          <p:cNvPr id="26704" name="Rectangle 115"/>
          <p:cNvSpPr>
            <a:spLocks noChangeArrowheads="1"/>
          </p:cNvSpPr>
          <p:nvPr/>
        </p:nvSpPr>
        <p:spPr bwMode="auto">
          <a:xfrm>
            <a:off x="5572125" y="1571625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II</a:t>
            </a:r>
            <a:endParaRPr lang="ru-RU" sz="2800"/>
          </a:p>
        </p:txBody>
      </p:sp>
      <p:pic>
        <p:nvPicPr>
          <p:cNvPr id="49290" name="Group 138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181" y="2061217"/>
            <a:ext cx="93345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Group 138"/>
          <p:cNvPicPr>
            <a:picLocks noGrp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038" y="2139950"/>
            <a:ext cx="100488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pic>
        <p:nvPicPr>
          <p:cNvPr id="28693" name="Picture 63" descr="D:\раб стол\Байлукова Н.А\Картинки\карт\Рисунок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0438"/>
            <a:ext cx="19415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Ягоды годжи с днём светофора Худеем вместе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772816"/>
            <a:ext cx="357767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0988" y="474044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Интересно, полезно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420" y="2132856"/>
            <a:ext cx="3026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Скучно,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не понятно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64904"/>
            <a:ext cx="898213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80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animaciatop.ru/pictures/lineiki/razdeliteli-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271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2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92" y="1109916"/>
            <a:ext cx="77612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нишит Йокоповна - Наталья Анатольевна Курносова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100000" l="0" r="100000">
                        <a14:backgroundMark x1="36508" y1="3889" x2="36508" y2="3889"/>
                        <a14:backgroundMark x1="94841" y1="11111" x2="94841" y2="11111"/>
                        <a14:backgroundMark x1="92857" y1="16389" x2="92857" y2="16389"/>
                        <a14:backgroundMark x1="89683" y1="12778" x2="89683" y2="12778"/>
                        <a14:backgroundMark x1="93254" y1="8333" x2="93254" y2="8333"/>
                        <a14:backgroundMark x1="96032" y1="5000" x2="96032" y2="5000"/>
                        <a14:backgroundMark x1="88889" y1="9722" x2="88889" y2="9722"/>
                        <a14:backgroundMark x1="98016" y1="23056" x2="98016" y2="23056"/>
                        <a14:backgroundMark x1="90873" y1="25833" x2="90873" y2="25833"/>
                        <a14:backgroundMark x1="97619" y1="31667" x2="97619" y2="31667"/>
                        <a14:backgroundMark x1="84921" y1="16111" x2="84921" y2="16111"/>
                        <a14:backgroundMark x1="98016" y1="37222" x2="98016" y2="37222"/>
                        <a14:backgroundMark x1="98810" y1="41389" x2="98810" y2="41389"/>
                        <a14:backgroundMark x1="98413" y1="45833" x2="98413" y2="45833"/>
                        <a14:backgroundMark x1="98810" y1="47222" x2="98810" y2="47222"/>
                        <a14:backgroundMark x1="96429" y1="91944" x2="96429" y2="91944"/>
                        <a14:backgroundMark x1="91667" y1="90833" x2="91667" y2="90833"/>
                        <a14:backgroundMark x1="97222" y1="95000" x2="97222" y2="95000"/>
                        <a14:backgroundMark x1="98810" y1="96944" x2="98810" y2="96944"/>
                        <a14:backgroundMark x1="98016" y1="98056" x2="98016" y2="98056"/>
                        <a14:backgroundMark x1="96429" y1="96667" x2="96429" y2="96667"/>
                        <a14:backgroundMark x1="91270" y1="92500" x2="91270" y2="92500"/>
                        <a14:backgroundMark x1="91667" y1="91111" x2="91667" y2="91111"/>
                        <a14:backgroundMark x1="8333" y1="58611" x2="8333" y2="58611"/>
                        <a14:backgroundMark x1="12698" y1="56944" x2="12698" y2="56944"/>
                        <a14:backgroundMark x1="15873" y1="55278" x2="15873" y2="55278"/>
                        <a14:backgroundMark x1="26190" y1="35833" x2="26190" y2="35833"/>
                        <a14:backgroundMark x1="30556" y1="35833" x2="30556" y2="35833"/>
                        <a14:backgroundMark x1="8730" y1="10000" x2="8730" y2="10000"/>
                        <a14:backgroundMark x1="10714" y1="10000" x2="10714" y2="10000"/>
                        <a14:backgroundMark x1="3968" y1="19722" x2="3968" y2="19722"/>
                        <a14:backgroundMark x1="5159" y1="19444" x2="5159" y2="19444"/>
                        <a14:backgroundMark x1="28175" y1="9444" x2="28175" y2="9444"/>
                        <a14:backgroundMark x1="39286" y1="9167" x2="39286" y2="9167"/>
                        <a14:backgroundMark x1="50397" y1="8333" x2="50397" y2="8333"/>
                        <a14:backgroundMark x1="41667" y1="21667" x2="41667" y2="21667"/>
                        <a14:backgroundMark x1="44444" y1="23889" x2="44444" y2="23889"/>
                        <a14:backgroundMark x1="33730" y1="19167" x2="33730" y2="19167"/>
                        <a14:backgroundMark x1="27381" y1="15000" x2="27381" y2="15000"/>
                        <a14:backgroundMark x1="36111" y1="21389" x2="36111" y2="21389"/>
                        <a14:backgroundMark x1="59524" y1="18611" x2="59524" y2="18611"/>
                        <a14:backgroundMark x1="61905" y1="16667" x2="61905" y2="16667"/>
                        <a14:backgroundMark x1="57143" y1="23056" x2="57143" y2="23056"/>
                        <a14:backgroundMark x1="48810" y1="16667" x2="48810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60" y="1118205"/>
            <a:ext cx="2656840" cy="5973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39752" y="1484784"/>
            <a:ext cx="2581156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/>
              <a:t>шарик</a:t>
            </a:r>
          </a:p>
          <a:p>
            <a:pPr algn="ctr"/>
            <a:r>
              <a:rPr lang="ru-RU" sz="6000" b="1" dirty="0" smtClean="0"/>
              <a:t>роза</a:t>
            </a:r>
          </a:p>
          <a:p>
            <a:pPr algn="ctr"/>
            <a:r>
              <a:rPr lang="ru-RU" sz="6000" b="1" dirty="0" smtClean="0"/>
              <a:t>орёл</a:t>
            </a:r>
          </a:p>
          <a:p>
            <a:pPr algn="ctr"/>
            <a:r>
              <a:rPr lang="ru-RU" sz="6000" b="1" dirty="0" smtClean="0"/>
              <a:t>груша</a:t>
            </a:r>
          </a:p>
          <a:p>
            <a:pPr algn="ctr"/>
            <a:r>
              <a:rPr lang="ru-RU" sz="6000" b="1" dirty="0" smtClean="0"/>
              <a:t>земля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-149200"/>
            <a:ext cx="69451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Тайны </a:t>
            </a:r>
            <a:endParaRPr lang="ru-RU" sz="4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устной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письменной речи</a:t>
            </a:r>
            <a:endParaRPr 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 - Наталья Анатольевна Курносова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526" y1="18056" x2="74526" y2="18056"/>
                        <a14:foregroundMark x1="79368" y1="15000" x2="79368" y2="15000"/>
                        <a14:foregroundMark x1="4421" y1="5278" x2="4421" y2="5278"/>
                        <a14:foregroundMark x1="4211" y1="23056" x2="4211" y2="23056"/>
                        <a14:foregroundMark x1="73684" y1="8889" x2="73684" y2="8889"/>
                        <a14:backgroundMark x1="2316" y1="32778" x2="2316" y2="32778"/>
                        <a14:backgroundMark x1="1263" y1="29444" x2="1263" y2="29444"/>
                        <a14:backgroundMark x1="2737" y1="37222" x2="2737" y2="37222"/>
                        <a14:backgroundMark x1="632" y1="24722" x2="632" y2="24722"/>
                        <a14:backgroundMark x1="842" y1="21389" x2="842" y2="21389"/>
                        <a14:backgroundMark x1="842" y1="12222" x2="842" y2="12222"/>
                        <a14:backgroundMark x1="23158" y1="58056" x2="23158" y2="58056"/>
                        <a14:backgroundMark x1="22526" y1="61389" x2="22526" y2="61389"/>
                        <a14:backgroundMark x1="19368" y1="67500" x2="19368" y2="67500"/>
                        <a14:backgroundMark x1="25895" y1="61389" x2="25895" y2="61389"/>
                        <a14:backgroundMark x1="60632" y1="82778" x2="60632" y2="82778"/>
                        <a14:backgroundMark x1="39789" y1="23333" x2="39789" y2="23333"/>
                        <a14:backgroundMark x1="52211" y1="26389" x2="5221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1" y="1412776"/>
            <a:ext cx="352839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4664"/>
            <a:ext cx="7200800" cy="689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1574" y="5157192"/>
            <a:ext cx="329833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</a:p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осторожны!</a:t>
            </a:r>
            <a:endParaRPr lang="ru-RU" sz="40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7628" y="1340768"/>
            <a:ext cx="2581156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/>
              <a:t>шарик</a:t>
            </a:r>
          </a:p>
          <a:p>
            <a:pPr algn="ctr"/>
            <a:r>
              <a:rPr lang="ru-RU" sz="6000" b="1" dirty="0" smtClean="0"/>
              <a:t>роза</a:t>
            </a:r>
          </a:p>
          <a:p>
            <a:pPr algn="ctr"/>
            <a:r>
              <a:rPr lang="ru-RU" sz="6000" b="1" dirty="0" smtClean="0"/>
              <a:t>орёл</a:t>
            </a:r>
          </a:p>
          <a:p>
            <a:pPr algn="ctr"/>
            <a:r>
              <a:rPr lang="ru-RU" sz="6000" b="1" dirty="0" smtClean="0"/>
              <a:t>груша</a:t>
            </a:r>
          </a:p>
          <a:p>
            <a:pPr algn="ctr"/>
            <a:r>
              <a:rPr lang="ru-RU" sz="6000" b="1" dirty="0" smtClean="0"/>
              <a:t>земля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579131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 - Наталья Анатольевна Курносова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526" y1="18056" x2="74526" y2="18056"/>
                        <a14:foregroundMark x1="79368" y1="15000" x2="79368" y2="15000"/>
                        <a14:foregroundMark x1="4421" y1="5278" x2="4421" y2="5278"/>
                        <a14:foregroundMark x1="4211" y1="23056" x2="4211" y2="23056"/>
                        <a14:foregroundMark x1="73684" y1="8889" x2="73684" y2="8889"/>
                        <a14:backgroundMark x1="2316" y1="32778" x2="2316" y2="32778"/>
                        <a14:backgroundMark x1="1263" y1="29444" x2="1263" y2="29444"/>
                        <a14:backgroundMark x1="2737" y1="37222" x2="2737" y2="37222"/>
                        <a14:backgroundMark x1="632" y1="24722" x2="632" y2="24722"/>
                        <a14:backgroundMark x1="842" y1="21389" x2="842" y2="21389"/>
                        <a14:backgroundMark x1="842" y1="12222" x2="842" y2="12222"/>
                        <a14:backgroundMark x1="23158" y1="58056" x2="23158" y2="58056"/>
                        <a14:backgroundMark x1="22526" y1="61389" x2="22526" y2="61389"/>
                        <a14:backgroundMark x1="19368" y1="67500" x2="19368" y2="67500"/>
                        <a14:backgroundMark x1="25895" y1="61389" x2="25895" y2="61389"/>
                        <a14:backgroundMark x1="60632" y1="82778" x2="60632" y2="82778"/>
                        <a14:backgroundMark x1="39789" y1="23333" x2="39789" y2="23333"/>
                        <a14:backgroundMark x1="52211" y1="26389" x2="5221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1" y="1412776"/>
            <a:ext cx="352839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4664"/>
            <a:ext cx="7200800" cy="689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1988840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шарик -  Шарик роза - Роза орёл - Орёл груша - Груша </a:t>
            </a:r>
            <a:endParaRPr lang="ru-RU" sz="4000" b="1" dirty="0"/>
          </a:p>
          <a:p>
            <a:pPr algn="ctr"/>
            <a:r>
              <a:rPr lang="ru-RU" sz="4000" b="1" dirty="0" smtClean="0"/>
              <a:t>земля - Земля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1574" y="5157192"/>
            <a:ext cx="329833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</a:p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осторожны!</a:t>
            </a:r>
            <a:endParaRPr lang="ru-RU" sz="40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45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Тема урока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412776"/>
            <a:ext cx="575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988840"/>
            <a:ext cx="8951168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Написание </a:t>
            </a:r>
          </a:p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имён собственных</a:t>
            </a:r>
            <a:endParaRPr lang="ru-RU" sz="72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88640"/>
            <a:ext cx="7056784" cy="107156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2"/>
                </a:solidFill>
              </a:rPr>
              <a:t>Имена собственные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4161" y="2125266"/>
            <a:ext cx="2428875" cy="7858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Имена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568" y="3429001"/>
            <a:ext cx="2872224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Отчества</a:t>
            </a:r>
            <a:r>
              <a:rPr lang="ru-RU" sz="3600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7568" y="4750595"/>
            <a:ext cx="3162870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Фамилии</a:t>
            </a:r>
            <a:r>
              <a:rPr lang="ru-RU" sz="3600" dirty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75" y="2419748"/>
            <a:ext cx="3143249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FF"/>
                </a:solidFill>
              </a:rPr>
              <a:t>Клички животных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41724" y="4581128"/>
            <a:ext cx="4574692" cy="196969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FF"/>
                </a:solidFill>
              </a:rPr>
              <a:t>Названия городов, стран, улиц, рек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13037" y="1268214"/>
            <a:ext cx="928687" cy="139243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209792" y="1268213"/>
            <a:ext cx="781289" cy="22329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29001" y="1299630"/>
            <a:ext cx="954073" cy="34775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23256" y="1227330"/>
            <a:ext cx="906243" cy="11420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345211" y="1268213"/>
            <a:ext cx="120672" cy="33129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235979"/>
            <a:ext cx="6387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Прочитать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слово.</a:t>
            </a:r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06" y="2168858"/>
            <a:ext cx="91405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Подумать </a:t>
            </a:r>
          </a:p>
          <a:p>
            <a:pPr lvl="0">
              <a:spcAft>
                <a:spcPts val="0"/>
              </a:spcAft>
            </a:pP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над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значением.</a:t>
            </a:r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22433"/>
            <a:ext cx="925708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Если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имя собственное – </a:t>
            </a:r>
            <a:endParaRPr lang="ru-RU" sz="5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заглавная буква.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06" y="5876008"/>
            <a:ext cx="93581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Если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– </a:t>
            </a: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строчная буква.</a:t>
            </a:r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0336" y="401383"/>
            <a:ext cx="3133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работы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04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7330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РБУЗОВ ПРИНЁС ШЕСТЬ АРБУЗОВ.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04664"/>
            <a:ext cx="360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Проверь себя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309853"/>
            <a:ext cx="573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ЛЕТЕЛ ОРЁЛ ЗА ГОРОД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РЁЛ.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9882" y="1802106"/>
            <a:ext cx="827858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АШ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АРИК ПОЙМАЛ ВОЗДУШНЫЙ ШАРИК.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24895"/>
            <a:ext cx="763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БОЙСЯ МОРОЗОВ,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ЕРЁЖА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ОРОЗОВ.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738" y="2966867"/>
            <a:ext cx="818487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ПАСТУХОВ ВЫСТУПАЛ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НДРЕЙ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АСТУХОВ.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960" y="3711651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АША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БРИКОСОВ НАБРАЛ ТРИ ЯЩИКА АБРИКОСОВ.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86487" y="4201964"/>
            <a:ext cx="5830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ОРОШИ ГРУШИ В САДУ 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РУШИ.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866748"/>
            <a:ext cx="7541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ЯТЬ ГОРШКОВ ПРИНЁС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ОРШКОВ.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11836" y="5198353"/>
            <a:ext cx="560602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АША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ОЛЯ ВЕРНУЛАСЬ С ПОЛЯ.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78614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ОМИК ДЛЯ СКВОРЦОВ ДЕЛАЛ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ЛЁША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КВОРЦОВ.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030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Мы живём на планете </a:t>
            </a:r>
            <a:r>
              <a:rPr lang="ru-RU" sz="3200" b="1" dirty="0">
                <a:solidFill>
                  <a:srgbClr val="FF0000"/>
                </a:solidFill>
              </a:rPr>
              <a:t>Земля</a:t>
            </a:r>
            <a:r>
              <a:rPr lang="ru-RU" sz="3200" dirty="0"/>
              <a:t>, в стране </a:t>
            </a:r>
            <a:r>
              <a:rPr lang="ru-RU" sz="3200" b="1" dirty="0" smtClean="0">
                <a:solidFill>
                  <a:srgbClr val="FF0000"/>
                </a:solidFill>
              </a:rPr>
              <a:t>Россия</a:t>
            </a:r>
            <a:r>
              <a:rPr lang="ru-RU" sz="3200" dirty="0" smtClean="0"/>
              <a:t>, </a:t>
            </a:r>
            <a:r>
              <a:rPr lang="ru-RU" sz="3200" dirty="0"/>
              <a:t>в </a:t>
            </a:r>
            <a:r>
              <a:rPr lang="ru-RU" sz="3200" dirty="0" smtClean="0"/>
              <a:t>посёлке </a:t>
            </a:r>
            <a:r>
              <a:rPr lang="ru-RU" sz="3200" b="1" dirty="0" smtClean="0">
                <a:solidFill>
                  <a:srgbClr val="FF0000"/>
                </a:solidFill>
              </a:rPr>
              <a:t>Шишино</a:t>
            </a:r>
            <a:r>
              <a:rPr lang="ru-RU" sz="3200" dirty="0" smtClean="0"/>
              <a:t>. </a:t>
            </a:r>
            <a:r>
              <a:rPr lang="ru-RU" sz="3200" dirty="0"/>
              <a:t>Наша школа находится на улице </a:t>
            </a:r>
            <a:r>
              <a:rPr lang="ru-RU" sz="3200" b="1" dirty="0">
                <a:solidFill>
                  <a:srgbClr val="FF0000"/>
                </a:solidFill>
              </a:rPr>
              <a:t>Г</a:t>
            </a:r>
            <a:r>
              <a:rPr lang="ru-RU" sz="3200" b="1" dirty="0" smtClean="0">
                <a:solidFill>
                  <a:srgbClr val="FF0000"/>
                </a:solidFill>
              </a:rPr>
              <a:t>орького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1785938" y="476250"/>
            <a:ext cx="7107237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03578" y="1645250"/>
            <a:ext cx="1295573" cy="49036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01613" y="2125266"/>
            <a:ext cx="1584325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923928" y="2222991"/>
            <a:ext cx="1799629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134217" y="2667924"/>
            <a:ext cx="1814146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5616" name="Заголовок 1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639" y="6018"/>
            <a:ext cx="6986587" cy="1225550"/>
          </a:xfrm>
        </p:spPr>
      </p:pic>
      <p:pic>
        <p:nvPicPr>
          <p:cNvPr id="25620" name="Picture 13" descr="зем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2409" y="3075180"/>
            <a:ext cx="18907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57" y="4176067"/>
            <a:ext cx="3804444" cy="2853333"/>
          </a:xfrm>
          <a:prstGeom prst="rect">
            <a:avLst/>
          </a:prstGeom>
        </p:spPr>
      </p:pic>
      <p:pic>
        <p:nvPicPr>
          <p:cNvPr id="14" name="Рисунок 5" descr="шишино надпись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9" t="14162" b="37394"/>
          <a:stretch/>
        </p:blipFill>
        <p:spPr bwMode="auto">
          <a:xfrm>
            <a:off x="1785938" y="3154729"/>
            <a:ext cx="411321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5" descr="rusm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2" b="89831" l="0" r="9609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88231" y="4494232"/>
            <a:ext cx="4251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2fb365c5c66cd7f7e2327bb7f5e967b3cb23b7"/>
</p:tagLst>
</file>

<file path=ppt/theme/theme1.xml><?xml version="1.0" encoding="utf-8"?>
<a:theme xmlns:a="http://schemas.openxmlformats.org/drawingml/2006/main" name="1_Books">
  <a:themeElements>
    <a:clrScheme name="1_Book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ok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232</Words>
  <Application>Microsoft Office PowerPoint</Application>
  <PresentationFormat>Экран (4:3)</PresentationFormat>
  <Paragraphs>90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1_Books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KDV85</cp:lastModifiedBy>
  <cp:revision>265</cp:revision>
  <dcterms:created xsi:type="dcterms:W3CDTF">2010-04-23T03:00:43Z</dcterms:created>
  <dcterms:modified xsi:type="dcterms:W3CDTF">2015-04-02T16:01:33Z</dcterms:modified>
</cp:coreProperties>
</file>