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1" r:id="rId3"/>
    <p:sldId id="257" r:id="rId4"/>
    <p:sldId id="260" r:id="rId5"/>
    <p:sldId id="262" r:id="rId6"/>
    <p:sldId id="258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47858-C302-4A87-80D9-FD4BDFA5CCA5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F2D03-CD08-44CB-9DED-F3BFCF9A0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iveinternet.ru/users/2460574/post9800526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iveinternet.ru/users/2460574/post9800526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liveinternet.ru/users/2460574/post980052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abort.ru/blog/poznavatelno/2398.html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vm.ru/news/2014/03/09/georgij-grechko-ulibka-gagarina-ozaryala-vsyu-zemlyu-238764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iveinternet.ru/users/2460574/post9800526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liveinternet.ru/users/4408052/post203132359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iveinternet.ru/users/2460574/post9800526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s41.radikal.ru/i091/0903/a2/555aae8e522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9144000" cy="737074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9" y="857233"/>
            <a:ext cx="814393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Табличное сложение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и вычитание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пределах 20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214950"/>
            <a:ext cx="46434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400" b="1" cap="none" spc="50" dirty="0">
              <a:ln w="11430"/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0931283" y="2551837"/>
            <a:ext cx="236472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4000504"/>
            <a:ext cx="4500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Подготовила учитель начальных классов МБОУСОШ № 11 имени </a:t>
            </a:r>
            <a:r>
              <a:rPr lang="ru-RU" sz="2400" dirty="0" err="1" smtClean="0">
                <a:solidFill>
                  <a:srgbClr val="FF0000"/>
                </a:solidFill>
                <a:latin typeface="Monotype Corsiva" pitchFamily="66" charset="0"/>
              </a:rPr>
              <a:t>Н.А.Свистунова</a:t>
            </a: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  села </a:t>
            </a:r>
            <a:r>
              <a:rPr lang="ru-RU" sz="2400" dirty="0" err="1" smtClean="0">
                <a:solidFill>
                  <a:srgbClr val="FF0000"/>
                </a:solidFill>
                <a:latin typeface="Monotype Corsiva" pitchFamily="66" charset="0"/>
              </a:rPr>
              <a:t>Беноково</a:t>
            </a: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 Мостовский район</a:t>
            </a:r>
          </a:p>
          <a:p>
            <a:pPr algn="ctr"/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>Малкова  Ольга Александровна</a:t>
            </a:r>
            <a:endParaRPr lang="ru-RU" sz="2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http://s41.radikal.ru/i091/0903/a2/555aae8e522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37074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785794"/>
            <a:ext cx="79296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8 +2     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                      1 4 - 2 </a:t>
            </a:r>
            <a:r>
              <a:rPr lang="ru-RU" sz="3200" dirty="0" smtClean="0">
                <a:solidFill>
                  <a:srgbClr val="FF0000"/>
                </a:solidFill>
              </a:rPr>
              <a:t>С 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        </a:t>
            </a:r>
            <a:br>
              <a:rPr lang="ru-RU" sz="3200" dirty="0" smtClean="0"/>
            </a:br>
            <a:r>
              <a:rPr lang="ru-RU" sz="3200" dirty="0" smtClean="0"/>
              <a:t>      10 - 2 </a:t>
            </a:r>
            <a:r>
              <a:rPr lang="ru-RU" sz="3200" dirty="0" smtClean="0">
                <a:solidFill>
                  <a:srgbClr val="FF0000"/>
                </a:solidFill>
              </a:rPr>
              <a:t>К</a:t>
            </a:r>
            <a:r>
              <a:rPr lang="ru-RU" sz="3200" dirty="0" smtClean="0"/>
              <a:t>        10+4  </a:t>
            </a:r>
            <a:r>
              <a:rPr lang="ru-RU" sz="3200" dirty="0" smtClean="0">
                <a:solidFill>
                  <a:srgbClr val="FF0000"/>
                </a:solidFill>
              </a:rPr>
              <a:t>М</a:t>
            </a:r>
            <a:r>
              <a:rPr lang="ru-RU" sz="3200" dirty="0" smtClean="0"/>
              <a:t>        14 + 2  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   </a:t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r>
              <a:rPr lang="ru-RU" sz="3200" dirty="0" smtClean="0"/>
              <a:t>                             18 – 0  </a:t>
            </a:r>
            <a:r>
              <a:rPr lang="ru-RU" sz="3200" dirty="0" smtClean="0">
                <a:solidFill>
                  <a:srgbClr val="FF0000"/>
                </a:solidFill>
              </a:rPr>
              <a:t>С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357693"/>
            <a:ext cx="63579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8       10     12    14   16   18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       о       с       м    о     с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s41.radikal.ru/i091/0903/a2/555aae8e522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37074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14810" y="2967335"/>
            <a:ext cx="4214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31" name="Picture 7" descr="http://vm.ru/photo/vecherka/2013/04/doc69m38mcvpua19zqhtari_800_480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00041"/>
            <a:ext cx="4143404" cy="30661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http://zabort.ru/uploads/images/6/1/a/f/1/e50cc9ddda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3804048"/>
            <a:ext cx="4738678" cy="35540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4786314" y="1285860"/>
            <a:ext cx="35004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 апреля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59" y="3714752"/>
            <a:ext cx="50006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Юрий Алексеевич 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Гагарин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s41.radikal.ru/i091/0903/a2/555aae8e522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37074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643702" y="78579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6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Трапеция 5"/>
          <p:cNvSpPr/>
          <p:nvPr/>
        </p:nvSpPr>
        <p:spPr>
          <a:xfrm>
            <a:off x="1714480" y="5643578"/>
            <a:ext cx="2643206" cy="1214422"/>
          </a:xfrm>
          <a:prstGeom prst="trapezoid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715140" y="150017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8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2500306"/>
            <a:ext cx="2000264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86578" y="2214554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9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00232" y="357166"/>
            <a:ext cx="2000264" cy="214314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357950" y="3429000"/>
            <a:ext cx="10001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solidFill>
                <a:srgbClr val="FFFF00"/>
              </a:solidFill>
            </a:endParaRPr>
          </a:p>
          <a:p>
            <a:r>
              <a:rPr lang="ru-RU" sz="3600" dirty="0" smtClean="0">
                <a:solidFill>
                  <a:srgbClr val="FFFF00"/>
                </a:solidFill>
              </a:rPr>
              <a:t>   11</a:t>
            </a:r>
          </a:p>
          <a:p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28860" y="2857496"/>
            <a:ext cx="107157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786578" y="307181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15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500298" y="4214818"/>
            <a:ext cx="1071570" cy="9286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572264" y="485776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  7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028" name="Picture 4" descr="http://im2-tub-ru.yandex.net/i?id=51cea09d4d1fb15bfdc69f6386c2b26a-81-144&amp;n=21"/>
          <p:cNvPicPr>
            <a:picLocks noChangeAspect="1" noChangeArrowheads="1"/>
          </p:cNvPicPr>
          <p:nvPr/>
        </p:nvPicPr>
        <p:blipFill>
          <a:blip r:embed="rId4"/>
          <a:srcRect r="49438"/>
          <a:stretch>
            <a:fillRect/>
          </a:stretch>
        </p:blipFill>
        <p:spPr bwMode="auto">
          <a:xfrm>
            <a:off x="2500298" y="4214818"/>
            <a:ext cx="1143008" cy="127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6715140" y="585789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16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030" name="Picture 6" descr="http://im2-tub-ru.yandex.net/i?id=51cea09d4d1fb15bfdc69f6386c2b26a-81-144&amp;n=21"/>
          <p:cNvPicPr>
            <a:picLocks noChangeAspect="1" noChangeArrowheads="1"/>
          </p:cNvPicPr>
          <p:nvPr/>
        </p:nvPicPr>
        <p:blipFill>
          <a:blip r:embed="rId4"/>
          <a:srcRect l="50562" r="7303" b="14999"/>
          <a:stretch>
            <a:fillRect/>
          </a:stretch>
        </p:blipFill>
        <p:spPr bwMode="auto">
          <a:xfrm>
            <a:off x="2428860" y="2714620"/>
            <a:ext cx="1071570" cy="12144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3" grpId="0" animBg="1"/>
      <p:bldP spid="14" grpId="0"/>
      <p:bldP spid="15" grpId="0" animBg="1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Найди значение выражения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12  - 6                16 -8 </a:t>
            </a:r>
          </a:p>
          <a:p>
            <a:r>
              <a:rPr lang="ru-RU" dirty="0" smtClean="0"/>
              <a:t>14 + 4                13 - 5</a:t>
            </a:r>
          </a:p>
          <a:p>
            <a:r>
              <a:rPr lang="ru-RU" dirty="0" smtClean="0"/>
              <a:t>16 -  8                 14 - 9</a:t>
            </a:r>
          </a:p>
          <a:p>
            <a:r>
              <a:rPr lang="ru-RU" dirty="0" smtClean="0"/>
              <a:t>14 – 7                 18 + 1</a:t>
            </a:r>
          </a:p>
          <a:p>
            <a:r>
              <a:rPr lang="ru-RU" dirty="0" smtClean="0"/>
              <a:t>9 + 8                   15 +4</a:t>
            </a:r>
          </a:p>
          <a:p>
            <a:r>
              <a:rPr lang="ru-RU" dirty="0" smtClean="0"/>
              <a:t>4 + 9                   17 - 9</a:t>
            </a:r>
          </a:p>
          <a:p>
            <a:r>
              <a:rPr lang="ru-RU" dirty="0" smtClean="0"/>
              <a:t>17 – 8                 12 - 5</a:t>
            </a:r>
          </a:p>
          <a:p>
            <a:r>
              <a:rPr lang="ru-RU" dirty="0" smtClean="0"/>
              <a:t>13 + 7                 5+7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16 – 8           13+ 3</a:t>
            </a:r>
          </a:p>
          <a:p>
            <a:r>
              <a:rPr lang="ru-RU" dirty="0" smtClean="0"/>
              <a:t>11 – 2           14 -6</a:t>
            </a:r>
          </a:p>
          <a:p>
            <a:r>
              <a:rPr lang="ru-RU" dirty="0" smtClean="0"/>
              <a:t>18 + 2            12 + 3</a:t>
            </a:r>
          </a:p>
          <a:p>
            <a:r>
              <a:rPr lang="ru-RU" dirty="0" smtClean="0"/>
              <a:t>15 – 6            8 + 9</a:t>
            </a:r>
          </a:p>
          <a:p>
            <a:r>
              <a:rPr lang="ru-RU" dirty="0" smtClean="0"/>
              <a:t>13 + 6            19 - 8</a:t>
            </a:r>
          </a:p>
          <a:p>
            <a:r>
              <a:rPr lang="ru-RU" dirty="0" smtClean="0"/>
              <a:t>14 – 2             13 - 4</a:t>
            </a:r>
          </a:p>
          <a:p>
            <a:r>
              <a:rPr lang="ru-RU" dirty="0" smtClean="0"/>
              <a:t>19 + 1             11 -5</a:t>
            </a:r>
          </a:p>
          <a:p>
            <a:r>
              <a:rPr lang="ru-RU" dirty="0" smtClean="0"/>
              <a:t>13 -8              11 -6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http://lifeglobe.net/media/entry/1039/nasa_56_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9488" r="19273"/>
          <a:stretch>
            <a:fillRect/>
          </a:stretch>
        </p:blipFill>
        <p:spPr bwMode="auto">
          <a:xfrm>
            <a:off x="500034" y="357166"/>
            <a:ext cx="5857916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9" name="Picture 5" descr="http://go1.imgsmail.ru/imgpreview?key=http%3A//www.nsgorod.ru/images/articles/3615_600.jpg&amp;mb=imgdb_preview_19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85728"/>
            <a:ext cx="3433979" cy="25717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391" name="Picture 7" descr="http://go2.imgsmail.ru/imgpreview?key=http%3A//top-antropos.com/images/11/Cosmonaut/Valentina%2520Tereshkova.jpg&amp;mb=imgdb_preview_14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39198" y="4000504"/>
            <a:ext cx="2349195" cy="24288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3108" y="2967334"/>
            <a:ext cx="29289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Земля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2714620"/>
            <a:ext cx="350043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Валентина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Терешкова</a:t>
            </a:r>
            <a:endParaRPr lang="ru-RU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s41.radikal.ru/i091/0903/a2/555aae8e522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37074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9" y="2967335"/>
            <a:ext cx="67151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214546" y="928670"/>
            <a:ext cx="1285884" cy="85725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143504" y="1785926"/>
            <a:ext cx="928694" cy="92869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000760" y="4572008"/>
            <a:ext cx="1214446" cy="150019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000232" y="5072074"/>
            <a:ext cx="2000264" cy="178592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163</Words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Найди значение выражения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26</cp:revision>
  <dcterms:created xsi:type="dcterms:W3CDTF">2014-04-08T16:43:13Z</dcterms:created>
  <dcterms:modified xsi:type="dcterms:W3CDTF">2015-04-14T14:43:07Z</dcterms:modified>
</cp:coreProperties>
</file>