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12" autoAdjust="0"/>
  </p:normalViewPr>
  <p:slideViewPr>
    <p:cSldViewPr>
      <p:cViewPr varScale="1">
        <p:scale>
          <a:sx n="71" d="100"/>
          <a:sy n="71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6BF944-6B48-4E9B-8FEC-47998DDF67EB}" type="datetimeFigureOut">
              <a:rPr lang="ru-RU"/>
              <a:pPr>
                <a:defRPr/>
              </a:pPr>
              <a:t>24.08.2012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F94BC26-E469-423C-BC1A-ACF2467F41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191472-B34F-459F-B30C-275FD420C04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E3A5C0-F009-42D9-A50E-1EA4A19822E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6C095F-8B91-492F-9CCD-3FDA074C637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A304AA-3465-493B-95D6-21224C15FBF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AF8A13-28F2-4DA8-AB74-58E19D909B8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3AA421-A082-4687-8E63-73340A61EE6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599561-A6BF-46CF-BE9D-4F06AA0C934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C527D1-4855-47E6-9605-D6A7B6530A9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B57E17-0536-4A9D-969B-CA68AE46F79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105D64-91C7-41D8-AF77-EFBD360C5BB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FC4F3E-FB8B-4430-BACC-5AA40369026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566297-4821-49F1-A939-86CE0655FE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945879-B8A6-4DD8-9B07-4CF6B93F1C0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843B5D-C919-42B1-AFA7-95EA4ED9089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ADC06E-D2A9-4E61-894D-ADD8AC5716A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8327D5-0B10-4399-88CB-96ED9044BB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08FB1-7CB3-4CC0-96A3-27EBEAAD2CFD}" type="datetimeFigureOut">
              <a:rPr lang="ru-RU"/>
              <a:pPr>
                <a:defRPr/>
              </a:pPr>
              <a:t>24.08.2012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E4284-10E9-4D1D-90C1-DDD21F196E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D6B17-C82C-427D-8EB3-98544E567C9C}" type="datetimeFigureOut">
              <a:rPr lang="ru-RU"/>
              <a:pPr>
                <a:defRPr/>
              </a:pPr>
              <a:t>24.08.2012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526-9D2F-4AF1-A4E4-BF5819B4D3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BFF71-D247-4C99-86D5-151E762ABC93}" type="datetimeFigureOut">
              <a:rPr lang="ru-RU"/>
              <a:pPr>
                <a:defRPr/>
              </a:pPr>
              <a:t>24.08.2012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99DB4-B09E-40FD-97EB-0A145E9F0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0894-EBA3-4757-82F9-56608D1AD359}" type="datetimeFigureOut">
              <a:rPr lang="ru-RU"/>
              <a:pPr>
                <a:defRPr/>
              </a:pPr>
              <a:t>24.08.2012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DBC42-9853-4938-8D59-9453894325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B5082-274D-4833-B02D-0622CDAC4FAD}" type="datetimeFigureOut">
              <a:rPr lang="ru-RU"/>
              <a:pPr>
                <a:defRPr/>
              </a:pPr>
              <a:t>24.08.2012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9FE08-55BD-480F-A629-FA19682F6D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A070A-4A33-46E8-90A4-D329900B3781}" type="datetimeFigureOut">
              <a:rPr lang="ru-RU"/>
              <a:pPr>
                <a:defRPr/>
              </a:pPr>
              <a:t>24.08.2012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C5250-8C04-4536-BCAF-259A33A6A8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1CB59-CFA6-4BA3-BFDE-C08BAAD2F93A}" type="datetimeFigureOut">
              <a:rPr lang="ru-RU"/>
              <a:pPr>
                <a:defRPr/>
              </a:pPr>
              <a:t>24.08.2012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93324-FB10-413B-A83E-C5F3042C19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16A5-5A17-41C2-935E-5620DF984654}" type="datetimeFigureOut">
              <a:rPr lang="ru-RU"/>
              <a:pPr>
                <a:defRPr/>
              </a:pPr>
              <a:t>24.08.2012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F00EE-CAB5-4537-8535-E84B7BE4E3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1F916-18C2-4576-A2AD-D64A084E9912}" type="datetimeFigureOut">
              <a:rPr lang="ru-RU"/>
              <a:pPr>
                <a:defRPr/>
              </a:pPr>
              <a:t>24.08.2012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247CD-3138-4D91-86D5-872A423864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91620-8F65-430B-BD9B-B059B00C435D}" type="datetimeFigureOut">
              <a:rPr lang="ru-RU"/>
              <a:pPr>
                <a:defRPr/>
              </a:pPr>
              <a:t>24.08.2012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394A0-5A96-4323-8F52-51545CF383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2EA29-A71D-457A-BCF9-A9345905F690}" type="datetimeFigureOut">
              <a:rPr lang="ru-RU"/>
              <a:pPr>
                <a:defRPr/>
              </a:pPr>
              <a:t>24.08.2012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249BE-2250-4BD0-A181-62C26BF523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9DA1D5-2537-4FC9-8B96-0D737E3C2D86}" type="datetimeFigureOut">
              <a:rPr lang="ru-RU"/>
              <a:pPr>
                <a:defRPr/>
              </a:pPr>
              <a:t>24.08.2012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21DAF6-1E00-40C4-A22B-6C3FE985DF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01\Desktop\&#1087;&#1088;&#1077;&#1079;&#1077;&#1085;&#1090;&#1072;&#1094;&#1080;&#1080;%20&#1078;&#1077;&#1083;&#1077;&#1079;&#1085;&#1072;&#1103;%20&#1076;&#1086;&#1088;&#1086;&#1075;&#1072;\&#1048;&#1089;&#1090;&#1086;&#1088;&#1080;&#1103;%20&#1078;&#1077;&#1083;&#1077;&#1079;&#1085;&#1086;&#1081;%20&#1076;&#1086;&#1088;&#1086;&#1075;&#1080;\&#1089;&#1090;&#1091;&#1082;%20&#1082;&#1086;&#1083;&#1105;&#1089;%20&#1087;&#1086;&#1077;&#1079;&#1076;&#1072;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01\Desktop\&#1087;&#1088;&#1077;&#1079;&#1077;&#1085;&#1090;&#1072;&#1094;&#1080;&#1080;%20&#1078;&#1077;&#1083;&#1077;&#1079;&#1085;&#1072;&#1103;%20&#1076;&#1086;&#1088;&#1086;&#1075;&#1072;\&#1048;&#1089;&#1090;&#1086;&#1088;&#1080;&#1103;%20&#1078;&#1077;&#1083;&#1077;&#1079;&#1085;&#1086;&#1081;%20&#1076;&#1086;&#1088;&#1086;&#1075;&#1080;\&#1082;&#1086;&#1083;&#1105;&#1089;&#1072;%20&#1087;&#1086;&#1077;&#1079;&#1076;&#1072;.mp3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01\Desktop\&#1087;&#1088;&#1077;&#1079;&#1077;&#1085;&#1090;&#1072;&#1094;&#1080;&#1080;%20&#1078;&#1077;&#1083;&#1077;&#1079;&#1085;&#1072;&#1103;%20&#1076;&#1086;&#1088;&#1086;&#1075;&#1072;\&#1048;&#1089;&#1090;&#1086;&#1088;&#1080;&#1103;%20&#1078;&#1077;&#1083;&#1077;&#1079;&#1085;&#1086;&#1081;%20&#1076;&#1086;&#1088;&#1086;&#1075;&#1080;\&#1087;&#1086;&#1077;&#1079;&#1076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33.gif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01\Desktop\&#1087;&#1088;&#1077;&#1079;&#1077;&#1085;&#1090;&#1072;&#1094;&#1080;&#1080;%20&#1078;&#1077;&#1083;&#1077;&#1079;&#1085;&#1072;&#1103;%20&#1076;&#1086;&#1088;&#1086;&#1075;&#1072;\&#1048;&#1089;&#1090;&#1086;&#1088;&#1080;&#1103;%20&#1078;&#1077;&#1083;&#1077;&#1079;&#1085;&#1086;&#1081;%20&#1076;&#1086;&#1088;&#1086;&#1075;&#1080;\&#1090;&#1088;&#1072;&#1084;&#1074;&#1072;&#1081;.mp3" TargetMode="Externa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01\Desktop\&#1087;&#1088;&#1077;&#1079;&#1077;&#1085;&#1090;&#1072;&#1094;&#1080;&#1080;%20&#1078;&#1077;&#1083;&#1077;&#1079;&#1085;&#1072;&#1103;%20&#1076;&#1086;&#1088;&#1086;&#1075;&#1072;\&#1048;&#1089;&#1090;&#1086;&#1088;&#1080;&#1103;%20&#1078;&#1077;&#1083;&#1077;&#1079;&#1085;&#1086;&#1081;%20&#1076;&#1086;&#1088;&#1086;&#1075;&#1080;\&#1075;&#1091;&#1076;&#1086;&#1082;%20&#1087;&#1086;&#1077;&#1079;&#1076;&#1072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0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01\Desktop\&#1087;&#1088;&#1077;&#1079;&#1077;&#1085;&#1090;&#1072;&#1094;&#1080;&#1080;%20&#1078;&#1077;&#1083;&#1077;&#1079;&#1085;&#1072;&#1103;%20&#1076;&#1086;&#1088;&#1086;&#1075;&#1072;\&#1048;&#1089;&#1090;&#1086;&#1088;&#1080;&#1103;%20&#1078;&#1077;&#1083;&#1077;&#1079;&#1085;&#1086;&#1081;%20&#1076;&#1086;&#1088;&#1086;&#1075;&#1080;\043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01\Desktop\&#1087;&#1088;&#1077;&#1079;&#1077;&#1085;&#1090;&#1072;&#1094;&#1080;&#1080;%20&#1078;&#1077;&#1083;&#1077;&#1079;&#1085;&#1072;&#1103;%20&#1076;&#1086;&#1088;&#1086;&#1075;&#1072;\&#1048;&#1089;&#1090;&#1086;&#1088;&#1080;&#1103;%20&#1078;&#1077;&#1083;&#1077;&#1079;&#1085;&#1086;&#1081;%20&#1076;&#1086;&#1088;&#1086;&#1075;&#1080;\&#1075;&#1091;&#1076;&#1086;&#1082;%20&#1087;&#1072;&#1088;&#1086;&#1074;&#1086;&#1079;&#1072;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01\Desktop\&#1087;&#1088;&#1077;&#1079;&#1077;&#1085;&#1090;&#1072;&#1094;&#1080;&#1080;%20&#1078;&#1077;&#1083;&#1077;&#1079;&#1085;&#1072;&#1103;%20&#1076;&#1086;&#1088;&#1086;&#1075;&#1072;\&#1048;&#1089;&#1090;&#1086;&#1088;&#1080;&#1103;%20&#1078;&#1077;&#1083;&#1077;&#1079;&#1085;&#1086;&#1081;%20&#1076;&#1086;&#1088;&#1086;&#1075;&#1080;\&#1076;&#1074;&#1080;&#1075;&#1072;&#1090;&#1077;&#1083;&#1100;%20&#1087;&#1072;&#1088;&#1086;&#1074;&#1086;&#1079;&#1072;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01\Desktop\&#1087;&#1088;&#1077;&#1079;&#1077;&#1085;&#1090;&#1072;&#1094;&#1080;&#1080;%20&#1078;&#1077;&#1083;&#1077;&#1079;&#1085;&#1072;&#1103;%20&#1076;&#1086;&#1088;&#1086;&#1075;&#1072;\&#1048;&#1089;&#1090;&#1086;&#1088;&#1080;&#1103;%20&#1078;&#1077;&#1083;&#1077;&#1079;&#1085;&#1086;&#1081;%20&#1076;&#1086;&#1088;&#1086;&#1075;&#1080;\&#1073;&#1091;&#1096;&#1091;&#1077;&#1090;%20&#1086;&#1075;&#1086;&#1085;&#1100;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01\Desktop\&#1087;&#1088;&#1077;&#1079;&#1077;&#1085;&#1090;&#1072;&#1094;&#1080;&#1080;%20&#1078;&#1077;&#1083;&#1077;&#1079;&#1085;&#1072;&#1103;%20&#1076;&#1086;&#1088;&#1086;&#1075;&#1072;\&#1048;&#1089;&#1090;&#1086;&#1088;&#1080;&#1103;%20&#1078;&#1077;&#1083;&#1077;&#1079;&#1085;&#1086;&#1081;%20&#1076;&#1086;&#1088;&#1086;&#1075;&#1080;\&#1075;&#1091;&#1076;&#1086;&#1082;%20&#1087;&#1072;&#1088;&#1086;&#1074;&#1086;&#1079;&#1072;.mp3" TargetMode="Externa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01\Desktop\&#1087;&#1088;&#1077;&#1079;&#1077;&#1085;&#1090;&#1072;&#1094;&#1080;&#1080;%20&#1078;&#1077;&#1083;&#1077;&#1079;&#1085;&#1072;&#1103;%20&#1076;&#1086;&#1088;&#1086;&#1075;&#1072;\&#1048;&#1089;&#1090;&#1086;&#1088;&#1080;&#1103;%20&#1078;&#1077;&#1083;&#1077;&#1079;&#1085;&#1086;&#1081;%20&#1076;&#1086;&#1088;&#1086;&#1075;&#1080;\&#1077;&#1076;&#1077;&#1090;%20&#1087;&#1086;&#1077;&#1079;&#1076;.mp3" TargetMode="Externa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01\Desktop\&#1087;&#1088;&#1077;&#1079;&#1077;&#1085;&#1090;&#1072;&#1094;&#1080;&#1080;%20&#1078;&#1077;&#1083;&#1077;&#1079;&#1085;&#1072;&#1103;%20&#1076;&#1086;&#1088;&#1086;&#1075;&#1072;\&#1048;&#1089;&#1090;&#1086;&#1088;&#1080;&#1103;%20&#1078;&#1077;&#1083;&#1077;&#1079;&#1085;&#1086;&#1081;%20&#1076;&#1086;&#1088;&#1086;&#1075;&#1080;\&#1076;&#1074;&#1080;&#1075;&#1072;&#1090;&#1077;&#1083;&#1100;%20&#1090;&#1077;&#1087;&#1083;&#1086;&#1074;&#1086;&#1079;&#1072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9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643050"/>
            <a:ext cx="8572560" cy="144655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«Как человек поехал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         по железной дороге?»</a:t>
            </a:r>
            <a:endParaRPr lang="ru-RU" sz="4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C:\Documents and Settings\Кирилл\Рабочий стол\анимация\ждло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357562"/>
            <a:ext cx="5347838" cy="3168000"/>
          </a:xfrm>
          <a:prstGeom prst="roundRect">
            <a:avLst>
              <a:gd name="adj" fmla="val 16667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85750" y="428625"/>
            <a:ext cx="835818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Негосударственное дошкольное образовательное учреждение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«Детский сад № 25 открытого акционерного общества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«Российские железные дороги»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1500" y="285750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Georgia" pitchFamily="18" charset="0"/>
              </a:rPr>
              <a:t>В настоящее время по железной дороге мчатся электровозы.</a:t>
            </a:r>
          </a:p>
        </p:txBody>
      </p:sp>
      <p:pic>
        <p:nvPicPr>
          <p:cNvPr id="1027" name="Picture 3" descr="C:\Documents and Settings\Кирилл\Рабочий стол\транспорт\1014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785813"/>
            <a:ext cx="5472113" cy="4103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Кирилл\Рабочий стол\транспорт\IMGP259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810000"/>
            <a:ext cx="4572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2875" y="5429250"/>
            <a:ext cx="4786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Georgia" pitchFamily="18" charset="0"/>
              </a:rPr>
              <a:t>У них внутри электрический двигатель.</a:t>
            </a:r>
          </a:p>
        </p:txBody>
      </p:sp>
      <p:pic>
        <p:nvPicPr>
          <p:cNvPr id="1029" name="Picture 5" descr="C:\Documents and Settings\Кирилл\Рабочий стол\анимация\7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75" y="642938"/>
            <a:ext cx="2308225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тук колёс поез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85750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0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428625" y="142875"/>
            <a:ext cx="828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Georgia" pitchFamily="18" charset="0"/>
              </a:rPr>
              <a:t>   А это кабина электровоза</a:t>
            </a:r>
            <a:r>
              <a:rPr lang="ru-RU">
                <a:latin typeface="Georgia" pitchFamily="18" charset="0"/>
              </a:rPr>
              <a:t>. Посмотри, сколько разных приборов!</a:t>
            </a:r>
          </a:p>
        </p:txBody>
      </p:sp>
      <p:pic>
        <p:nvPicPr>
          <p:cNvPr id="2050" name="Picture 2" descr="C:\Documents and Settings\Кирилл\Рабочий стол\транспорт\IMG_2616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2938"/>
            <a:ext cx="9144000" cy="6227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285750"/>
            <a:ext cx="8929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Georgia" pitchFamily="18" charset="0"/>
              </a:rPr>
              <a:t>К тепловозу или электровозу прицепляют вагоны. По железным дорогам ездят  пассажирские поезда.</a:t>
            </a:r>
          </a:p>
        </p:txBody>
      </p:sp>
      <p:pic>
        <p:nvPicPr>
          <p:cNvPr id="1026" name="Picture 2" descr="C:\Documents and Settings\Кирилл\Рабочий стол\транспорт\_326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71563"/>
            <a:ext cx="5087938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Кирилл\Рабочий стол\транспорт\DSCF35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Кирилл\Рабочий стол\анимация\ьтт.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4929188"/>
            <a:ext cx="2425700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Кирилл\Рабочий стол\анимация\влор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25" y="928688"/>
            <a:ext cx="22018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колёса поез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57188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7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1500" y="214313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Georgia" pitchFamily="18" charset="0"/>
              </a:rPr>
              <a:t>                Так выглядят пассажирские вагоны внутри:</a:t>
            </a:r>
          </a:p>
        </p:txBody>
      </p:sp>
      <p:pic>
        <p:nvPicPr>
          <p:cNvPr id="1026" name="Picture 2" descr="C:\Documents and Settings\Кирилл\Рабочий стол\транспорт\IMG_06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85813"/>
            <a:ext cx="5132388" cy="338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Кирилл\Рабочий стол\транспорт\P10502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32225" y="3365500"/>
            <a:ext cx="5311775" cy="349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Кирилл\Рабочий стол\анимация\щшгн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0"/>
            <a:ext cx="21875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Кирилл\Рабочий стол\анимация\ъхзщ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3" y="4071938"/>
            <a:ext cx="25923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00125" y="0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Georgia" pitchFamily="18" charset="0"/>
              </a:rPr>
              <a:t>      А это </a:t>
            </a:r>
            <a:r>
              <a:rPr lang="ru-RU" sz="2000" b="1">
                <a:latin typeface="Georgia" pitchFamily="18" charset="0"/>
              </a:rPr>
              <a:t>товарные поезда</a:t>
            </a:r>
            <a:r>
              <a:rPr lang="ru-RU" sz="2000">
                <a:latin typeface="Georgia" pitchFamily="18" charset="0"/>
              </a:rPr>
              <a:t>, они перевозят различные грузы.</a:t>
            </a:r>
          </a:p>
        </p:txBody>
      </p:sp>
      <p:pic>
        <p:nvPicPr>
          <p:cNvPr id="1029" name="Picture 5" descr="C:\Documents and Settings\Кирилл\Рабочий стол\анимация\жаро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1143000"/>
            <a:ext cx="311626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оез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429625" y="285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Кирилл\Рабочий стол\транспорт\DSC0526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" y="857250"/>
            <a:ext cx="4625975" cy="309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Кирилл\Рабочий стол\транспорт\DSCF768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0" y="3143250"/>
            <a:ext cx="4608513" cy="345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0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0" y="142875"/>
            <a:ext cx="800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          В городах тоже есть железная дорога. По ней ездят </a:t>
            </a:r>
            <a:r>
              <a:rPr lang="ru-RU" b="1">
                <a:latin typeface="Georgia" pitchFamily="18" charset="0"/>
              </a:rPr>
              <a:t>трамваи.</a:t>
            </a:r>
          </a:p>
        </p:txBody>
      </p:sp>
      <p:pic>
        <p:nvPicPr>
          <p:cNvPr id="1026" name="Picture 2" descr="C:\Documents and Settings\Кирилл\Рабочий стол\транспорт\800px-MemphisTrolle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42938"/>
            <a:ext cx="5051425" cy="338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Кирилл\Рабочий стол\транспорт\spas_doo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51313" y="3114675"/>
            <a:ext cx="4992687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143375"/>
            <a:ext cx="428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   </a:t>
            </a:r>
            <a:r>
              <a:rPr lang="ru-RU" b="1">
                <a:latin typeface="Georgia" pitchFamily="18" charset="0"/>
              </a:rPr>
              <a:t>Так они выглядели раньше…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29250" y="2714625"/>
            <a:ext cx="3214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   </a:t>
            </a:r>
            <a:r>
              <a:rPr lang="ru-RU" b="1">
                <a:latin typeface="Calibri" pitchFamily="34" charset="0"/>
              </a:rPr>
              <a:t>… а так сейчас</a:t>
            </a:r>
          </a:p>
        </p:txBody>
      </p:sp>
      <p:pic>
        <p:nvPicPr>
          <p:cNvPr id="1028" name="Picture 4" descr="C:\Documents and Settings\Кирилл\Рабочий стол\анимация\8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88" y="642938"/>
            <a:ext cx="31654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Кирилл\Рабочий стол\анимация\ясч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50" y="4572000"/>
            <a:ext cx="21240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трамва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85750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48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0" y="285750"/>
            <a:ext cx="73580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Georgia" pitchFamily="18" charset="0"/>
              </a:rPr>
              <a:t>              Самый современный поезд – это поезд на магнитной подвеске.  У него вместо колёс – магнит. Ездит он с огромной скоростью.</a:t>
            </a:r>
          </a:p>
        </p:txBody>
      </p:sp>
      <p:pic>
        <p:nvPicPr>
          <p:cNvPr id="45059" name="Picture 6" descr="C:\Documents and Settings\Кирилл\Рабочий стол\анимация\пп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375025"/>
            <a:ext cx="4643437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гудок поез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4313" y="214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Кирилл\Рабочий стол\транспорт\magle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285875"/>
            <a:ext cx="542925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285750"/>
            <a:ext cx="8572500" cy="877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</a:t>
            </a: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Сначала железная дорога появилась в городах. Вагон по рельсам тянула лошадь,  которой управлял кучер. Народ называл эту железную дорогу «конка».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51" name="Picture 3" descr="C:\Documents and Settings\Кирилл\Рабочий стол\транспорт\Bundesarchiv_Bild_183-R81527,_Moskau,_Pferdebahn.jpg"/>
          <p:cNvPicPr>
            <a:picLocks noChangeAspect="1" noChangeArrowheads="1"/>
          </p:cNvPicPr>
          <p:nvPr/>
        </p:nvPicPr>
        <p:blipFill>
          <a:blip r:embed="rId5"/>
          <a:srcRect r="1135" b="5505"/>
          <a:stretch>
            <a:fillRect/>
          </a:stretch>
        </p:blipFill>
        <p:spPr bwMode="auto">
          <a:xfrm>
            <a:off x="0" y="1285875"/>
            <a:ext cx="9144000" cy="557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Documents and Settings\Кирилл\Рабочий стол\анимация\тл.gif"/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5786" y="3214686"/>
            <a:ext cx="1783927" cy="1332000"/>
          </a:xfrm>
          <a:prstGeom prst="rect">
            <a:avLst/>
          </a:prstGeom>
          <a:noFill/>
        </p:spPr>
      </p:pic>
      <p:pic>
        <p:nvPicPr>
          <p:cNvPr id="5" name="04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85750" y="1214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214313"/>
            <a:ext cx="80724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Когда придумали паровую машину, появился паровоз.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 descr="C:\Documents and Settings\Кирилл\Рабочий стол\транспорт\4e39e2f1f33017c037826919104ac05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85813"/>
            <a:ext cx="5246688" cy="349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Кирилл\Рабочий стол\транспорт\5b40695ba77947a6561fab24bb77273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6425" y="3149600"/>
            <a:ext cx="4727575" cy="370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Кирилл\Рабочий стол\анимация\юб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4714875"/>
            <a:ext cx="37433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Кирилл\Рабочий стол\анимация\жзж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63" y="857250"/>
            <a:ext cx="21240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гудок парово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85750" y="285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9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7188" y="142875"/>
            <a:ext cx="8501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          </a:t>
            </a:r>
            <a:r>
              <a:rPr lang="ru-RU" b="1">
                <a:latin typeface="Georgia" pitchFamily="18" charset="0"/>
              </a:rPr>
              <a:t>Он двигался благодаря силе пара, который вращал колёса.</a:t>
            </a:r>
          </a:p>
        </p:txBody>
      </p:sp>
      <p:pic>
        <p:nvPicPr>
          <p:cNvPr id="1026" name="Picture 2" descr="C:\Documents and Settings\Кирилл\Рабочий стол\анимация\ллл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5597525"/>
            <a:ext cx="26162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Кирилл\Рабочий стол\транспорт\DSCF73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714375"/>
            <a:ext cx="4076700" cy="543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Кирилл\Рабочий стол\транспорт\item_583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714375"/>
            <a:ext cx="413385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57750" y="6357938"/>
            <a:ext cx="3171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Georgia" pitchFamily="18" charset="0"/>
              </a:rPr>
              <a:t>               </a:t>
            </a:r>
            <a:r>
              <a:rPr lang="ru-RU" b="1">
                <a:latin typeface="Georgia" pitchFamily="18" charset="0"/>
              </a:rPr>
              <a:t>Кабина паровоза</a:t>
            </a:r>
          </a:p>
        </p:txBody>
      </p:sp>
      <p:pic>
        <p:nvPicPr>
          <p:cNvPr id="9" name="двигатель парово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14313" y="214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04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500063" y="285750"/>
            <a:ext cx="8072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Georgia" pitchFamily="18" charset="0"/>
              </a:rPr>
              <a:t>                   В топке паровоза постоянно горели дрова или уголь.</a:t>
            </a:r>
          </a:p>
        </p:txBody>
      </p:sp>
      <p:pic>
        <p:nvPicPr>
          <p:cNvPr id="1026" name="Picture 2" descr="C:\Documents and Settings\Кирилл\Рабочий стол\транспорт\photo_1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85813"/>
            <a:ext cx="9144000" cy="6072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C:\Documents and Settings\Кирилл\Рабочий стол\анимация\жошрп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0" y="3429000"/>
            <a:ext cx="4286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C:\Documents and Settings\Кирилл\Рабочий стол\анимация\жошрп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500" y="3429000"/>
            <a:ext cx="5000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C:\Documents and Settings\Кирилл\Рабочий стол\анимация\жошрп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3500438"/>
            <a:ext cx="427037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C:\Documents and Settings\Кирилл\Рабочий стол\анимация\жошрп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88" y="3357563"/>
            <a:ext cx="4286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C:\Documents and Settings\Кирилл\Рабочий стол\анимация\жошрп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3500438"/>
            <a:ext cx="355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C:\Documents and Settings\Кирилл\Рабочий стол\анимация\жошрп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63" y="2786063"/>
            <a:ext cx="355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C:\Documents and Settings\Кирилл\Рабочий стол\анимация\жошрп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50" y="3286125"/>
            <a:ext cx="355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C:\Documents and Settings\Кирилл\Рабочий стол\анимация\жошрп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5" y="2928938"/>
            <a:ext cx="355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 descr="C:\Documents and Settings\Кирилл\Рабочий стол\анимация\жошрп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3" y="2928938"/>
            <a:ext cx="50006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3" descr="C:\Documents and Settings\Кирилл\Рабочий стол\анимация\жошрп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0" y="2714625"/>
            <a:ext cx="427038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бушует ого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85750" y="142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28625" y="142875"/>
            <a:ext cx="800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Georgia" pitchFamily="18" charset="0"/>
              </a:rPr>
              <a:t>У паровоза при движении из трубы валил густой чёрный дым.</a:t>
            </a:r>
          </a:p>
        </p:txBody>
      </p:sp>
      <p:pic>
        <p:nvPicPr>
          <p:cNvPr id="1029" name="Picture 5" descr="C:\Documents and Settings\Кирилл\Рабочий стол\транспорт\1007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0"/>
            <a:ext cx="9159875" cy="514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2" descr="C:\Documents and Settings\Кирилл\Рабочий стол\анимация\хщшг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" y="5786438"/>
            <a:ext cx="74882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гудок парово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85750" y="142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14313" y="285750"/>
            <a:ext cx="8715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Georgia" pitchFamily="18" charset="0"/>
              </a:rPr>
              <a:t>Паровозу нужно очень много топлива, поэтому ему на смену пришёл тепловоз.</a:t>
            </a:r>
          </a:p>
        </p:txBody>
      </p:sp>
      <p:pic>
        <p:nvPicPr>
          <p:cNvPr id="1026" name="Picture 2" descr="C:\Documents and Settings\Кирилл\Рабочий стол\транспорт\100140.jpg"/>
          <p:cNvPicPr>
            <a:picLocks noChangeAspect="1" noChangeArrowheads="1"/>
          </p:cNvPicPr>
          <p:nvPr/>
        </p:nvPicPr>
        <p:blipFill>
          <a:blip r:embed="rId5"/>
          <a:srcRect b="8081"/>
          <a:stretch>
            <a:fillRect/>
          </a:stretch>
        </p:blipFill>
        <p:spPr bwMode="auto">
          <a:xfrm>
            <a:off x="0" y="1000125"/>
            <a:ext cx="9144000" cy="5834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2" descr="C:\Documents and Settings\Кирилл\Рабочий стол\анимация\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38" y="0"/>
            <a:ext cx="17573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едет поез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28625" y="1428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785813" y="214313"/>
            <a:ext cx="7143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Georgia" pitchFamily="18" charset="0"/>
              </a:rPr>
              <a:t>              У него внутри стоит тепловой двигатель.</a:t>
            </a:r>
          </a:p>
        </p:txBody>
      </p:sp>
      <p:pic>
        <p:nvPicPr>
          <p:cNvPr id="1026" name="Picture 2" descr="C:\Documents and Settings\Кирилл\Рабочий стол\транспорт\048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09625"/>
            <a:ext cx="9144000" cy="604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двигатель теплово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57188" y="285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1857375" y="285750"/>
            <a:ext cx="5286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Georgia" pitchFamily="18" charset="0"/>
              </a:rPr>
              <a:t>                       Это кабина тепловоза:</a:t>
            </a:r>
          </a:p>
        </p:txBody>
      </p:sp>
      <p:pic>
        <p:nvPicPr>
          <p:cNvPr id="1026" name="Picture 2" descr="C:\Documents and Settings\Кирилл\Рабочий стол\транспорт\_MG_2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63" y="774700"/>
            <a:ext cx="9126537" cy="608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184</Words>
  <Application>Microsoft Office PowerPoint</Application>
  <PresentationFormat>Экран (4:3)</PresentationFormat>
  <Paragraphs>38</Paragraphs>
  <Slides>16</Slides>
  <Notes>16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Arial</vt:lpstr>
      <vt:lpstr>Georgia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NDOU25_Shurova</cp:lastModifiedBy>
  <cp:revision>16</cp:revision>
  <dcterms:created xsi:type="dcterms:W3CDTF">2009-05-31T17:24:30Z</dcterms:created>
  <dcterms:modified xsi:type="dcterms:W3CDTF">2012-08-24T07:17:55Z</dcterms:modified>
</cp:coreProperties>
</file>