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38" autoAdjust="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smiles.33b.ru/smile.56144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86;&#1083;&#1100;&#1079;&#1086;&#1074;&#1072;&#1090;&#1077;&#1083;&#1100;\AppData\Local\Microsoft\Windows\Temporary%20Internet%20Files\Content.IE5\20NF2TRX\MS900082182%5b2%5d.mid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0.gif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86;&#1083;&#1100;&#1079;&#1086;&#1074;&#1072;&#1090;&#1077;&#1083;&#1100;\AppData\Local\Microsoft\Windows\Temporary%20Internet%20Files\Content.IE5\20NF2TRX\MS900082182%5b2%5d.mid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0.gif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slide" Target="slide1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5" Type="http://schemas.openxmlformats.org/officeDocument/2006/relationships/slide" Target="slide1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86;&#1083;&#1100;&#1079;&#1086;&#1074;&#1072;&#1090;&#1077;&#1083;&#1100;\AppData\Local\Microsoft\Windows\Temporary%20Internet%20Files\Content.IE5\20NF2TRX\MS900082182%5b2%5d.mid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0.gif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19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5" Type="http://schemas.openxmlformats.org/officeDocument/2006/relationships/slide" Target="slide20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86;&#1083;&#1100;&#1079;&#1086;&#1074;&#1072;&#1090;&#1077;&#1083;&#1100;\AppData\Local\Microsoft\Windows\Temporary%20Internet%20Files\Content.IE5\20NF2TRX\MS900082182%5b2%5d.mid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0.gif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slide" Target="slide2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5" Type="http://schemas.openxmlformats.org/officeDocument/2006/relationships/slide" Target="slide23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86;&#1083;&#1100;&#1079;&#1086;&#1074;&#1072;&#1090;&#1077;&#1083;&#1100;\AppData\Local\Microsoft\Windows\Temporary%20Internet%20Files\Content.IE5\20NF2TRX\MS900082182%5b2%5d.mid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0.gif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6.png"/><Relationship Id="rId5" Type="http://schemas.openxmlformats.org/officeDocument/2006/relationships/image" Target="../media/image10.gif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slide" Target="slide10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8.gif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ЗЗ</a:t>
            </a:r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«Знатоки пешеходных наук»</a:t>
            </a:r>
            <a:endParaRPr lang="ru-RU" sz="7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Picture 19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6885">
            <a:off x="4681818" y="3907304"/>
            <a:ext cx="2024343" cy="2644041"/>
          </a:xfrm>
          <a:prstGeom prst="rect">
            <a:avLst/>
          </a:prstGeom>
          <a:noFill/>
        </p:spPr>
      </p:pic>
      <p:pic>
        <p:nvPicPr>
          <p:cNvPr id="13" name="Picture 34" descr="a39d897d7c7e83f9b139fb2c2d6bcab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6672"/>
            <a:ext cx="2808312" cy="280831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27584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373216"/>
            <a:ext cx="28152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Логопедическая </a:t>
            </a:r>
          </a:p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группа</a:t>
            </a:r>
            <a:endParaRPr lang="ru-RU" sz="28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6" descr="аним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  <p:pic>
        <p:nvPicPr>
          <p:cNvPr id="14" name="MS900082182[2].mid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964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какой картинке дети поступают неправильно. Объясни почему?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77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556792"/>
            <a:ext cx="3518842" cy="2448272"/>
          </a:xfrm>
          <a:prstGeom prst="rect">
            <a:avLst/>
          </a:prstGeom>
        </p:spPr>
      </p:pic>
      <p:pic>
        <p:nvPicPr>
          <p:cNvPr id="10" name="Рисунок 9" descr="74692-5-f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628800"/>
            <a:ext cx="3057128" cy="2415131"/>
          </a:xfrm>
          <a:prstGeom prst="rect">
            <a:avLst/>
          </a:prstGeom>
        </p:spPr>
      </p:pic>
      <p:pic>
        <p:nvPicPr>
          <p:cNvPr id="12" name="Рисунок 11" descr="85434054_road_traffic_for_children_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221088"/>
            <a:ext cx="3312368" cy="232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Picture 8" descr="аним4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  <p:pic>
        <p:nvPicPr>
          <p:cNvPr id="14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802838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6" descr="аним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  <p:pic>
        <p:nvPicPr>
          <p:cNvPr id="9" name="MS900082182[2].mid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208-7-pravila-dorozhnogo-dvizheniya-detyam-kartink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4228956" cy="2907407"/>
          </a:xfrm>
          <a:prstGeom prst="rect">
            <a:avLst/>
          </a:prstGeom>
        </p:spPr>
      </p:pic>
      <p:pic>
        <p:nvPicPr>
          <p:cNvPr id="12" name="Рисунок 11" descr="208-8-pravila-dorozhnogo-dvizheniya-detyam-kartink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573016"/>
            <a:ext cx="4234357" cy="2874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Picture 8" descr="аним4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  <p:pic>
        <p:nvPicPr>
          <p:cNvPr id="14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7" cstate="print"/>
          <a:stretch>
            <a:fillRect/>
          </a:stretch>
        </p:blipFill>
        <p:spPr>
          <a:xfrm>
            <a:off x="802838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6" descr="аним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  <p:pic>
        <p:nvPicPr>
          <p:cNvPr id="9" name="MS900082182[2].mid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208-9-pravila-dorozhnogo-dvizheniya-detyam-kartink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1046" y="404664"/>
            <a:ext cx="4302117" cy="2952328"/>
          </a:xfrm>
          <a:prstGeom prst="rect">
            <a:avLst/>
          </a:prstGeom>
        </p:spPr>
      </p:pic>
      <p:pic>
        <p:nvPicPr>
          <p:cNvPr id="13" name="Рисунок 12" descr="208-10-pravila-dorozhnogo-dvizheniya-detyam-kartink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501008"/>
            <a:ext cx="4320480" cy="2954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Picture 8" descr="аним4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  <p:pic>
        <p:nvPicPr>
          <p:cNvPr id="14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7" cstate="print"/>
          <a:stretch>
            <a:fillRect/>
          </a:stretch>
        </p:blipFill>
        <p:spPr>
          <a:xfrm>
            <a:off x="802838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6" descr="аним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  <p:pic>
        <p:nvPicPr>
          <p:cNvPr id="9" name="MS900082182[2].mid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49_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85723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 знак «Пешеходный переход»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49_4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24944"/>
            <a:ext cx="1512168" cy="1507127"/>
          </a:xfrm>
          <a:prstGeom prst="rect">
            <a:avLst/>
          </a:prstGeom>
        </p:spPr>
      </p:pic>
      <p:pic>
        <p:nvPicPr>
          <p:cNvPr id="11" name="Рисунок 10" descr="perehod(1)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924944"/>
            <a:ext cx="1512168" cy="1509648"/>
          </a:xfrm>
          <a:prstGeom prst="rect">
            <a:avLst/>
          </a:prstGeom>
        </p:spPr>
      </p:pic>
      <p:pic>
        <p:nvPicPr>
          <p:cNvPr id="12" name="Рисунок 11" descr="10_4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2924944"/>
            <a:ext cx="1512168" cy="1512168"/>
          </a:xfrm>
          <a:prstGeom prst="rect">
            <a:avLst/>
          </a:prstGeom>
        </p:spPr>
      </p:pic>
      <p:pic>
        <p:nvPicPr>
          <p:cNvPr id="13" name="Рисунок 12" descr="1def8960d3bfd99ef078f221d7e5ae4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2924944"/>
            <a:ext cx="1965348" cy="151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208-3-pravila-dorozhnogo-dvizheniya-detyam-kartinki-330x227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895" y="3429000"/>
            <a:ext cx="4294743" cy="2954263"/>
          </a:xfrm>
          <a:prstGeom prst="rect">
            <a:avLst/>
          </a:prstGeom>
        </p:spPr>
      </p:pic>
      <p:pic>
        <p:nvPicPr>
          <p:cNvPr id="14" name="Рисунок 13" descr="208-4-pravila-dorozhnogo-dvizheniya-detyam-kartinki-330x227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77606"/>
            <a:ext cx="4295378" cy="295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Picture 8" descr="аним4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  <p:pic>
        <p:nvPicPr>
          <p:cNvPr id="14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7" cstate="print"/>
          <a:stretch>
            <a:fillRect/>
          </a:stretch>
        </p:blipFill>
        <p:spPr>
          <a:xfrm>
            <a:off x="802838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6" descr="аним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  <p:pic>
        <p:nvPicPr>
          <p:cNvPr id="9" name="MS900082182[2].mid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Содержимое 11" descr="3417867-beefd59e3846c64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39752" y="980728"/>
            <a:ext cx="4783368" cy="5005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MS900069280[1].wav">
            <a:hlinkClick r:id="" action="ppaction://media"/>
          </p:cNvPr>
          <p:cNvPicPr>
            <a:picLocks noRot="1" noChangeAspect="1"/>
          </p:cNvPicPr>
          <p:nvPr>
            <a:wavAudioFile r:embed="rId1" name="MS900069280[1].wav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Picture 8" descr="аним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  <p:pic>
        <p:nvPicPr>
          <p:cNvPr id="14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802838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6" descr="аним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  <p:pic>
        <p:nvPicPr>
          <p:cNvPr id="10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 cstate="print"/>
          <a:stretch>
            <a:fillRect/>
          </a:stretch>
        </p:blipFill>
        <p:spPr>
          <a:xfrm>
            <a:off x="8172400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a2eb173a752e30edebd4185abb63b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783" y="1600200"/>
            <a:ext cx="602843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595" y="836712"/>
            <a:ext cx="8470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 животным называют  пешеходный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переход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a2eb173a752e30edebd4185abb63b60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149080"/>
            <a:ext cx="2736304" cy="2054333"/>
          </a:xfrm>
          <a:prstGeom prst="rect">
            <a:avLst/>
          </a:prstGeom>
        </p:spPr>
      </p:pic>
      <p:pic>
        <p:nvPicPr>
          <p:cNvPr id="12" name="Рисунок 11" descr="6c755ac4e21b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1988840"/>
            <a:ext cx="2722753" cy="1944216"/>
          </a:xfrm>
          <a:prstGeom prst="rect">
            <a:avLst/>
          </a:prstGeom>
        </p:spPr>
      </p:pic>
      <p:pic>
        <p:nvPicPr>
          <p:cNvPr id="13" name="Рисунок 12" descr="Wild-Horses-15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4149080"/>
            <a:ext cx="2688298" cy="2016224"/>
          </a:xfrm>
          <a:prstGeom prst="rect">
            <a:avLst/>
          </a:prstGeom>
        </p:spPr>
      </p:pic>
      <p:pic>
        <p:nvPicPr>
          <p:cNvPr id="14" name="Рисунок 13" descr="c3J2aW1nMDEuc2xhbmRvLnJ1L2ltYWdlc19zbGFuZG9ydS83NTM5OTUwNV8xXzY0NHg0NjFfcHJvZGFtLWtvcm92dS1uaXpobml5LW5vdmdvcm9kLmpwZw==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2060848"/>
            <a:ext cx="267743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Picture 8" descr="аним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  <p:pic>
        <p:nvPicPr>
          <p:cNvPr id="14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802838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6" descr="аним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  <p:pic>
        <p:nvPicPr>
          <p:cNvPr id="10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 cstate="print"/>
          <a:stretch>
            <a:fillRect/>
          </a:stretch>
        </p:blipFill>
        <p:spPr>
          <a:xfrm>
            <a:off x="817240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6766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какой сигнал светофора можно переходить дорогу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traffic_light_-_go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284984"/>
            <a:ext cx="2382439" cy="3072092"/>
          </a:xfrm>
          <a:prstGeom prst="rect">
            <a:avLst/>
          </a:prstGeom>
        </p:spPr>
      </p:pic>
      <p:pic>
        <p:nvPicPr>
          <p:cNvPr id="10" name="Рисунок 9" descr="1380109059_6274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348880"/>
            <a:ext cx="2224088" cy="2800350"/>
          </a:xfrm>
          <a:prstGeom prst="rect">
            <a:avLst/>
          </a:prstGeom>
        </p:spPr>
      </p:pic>
      <p:pic>
        <p:nvPicPr>
          <p:cNvPr id="12" name="Рисунок 11" descr="-bN9DPsVz-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2393504"/>
            <a:ext cx="259228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Picture 8" descr="аним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  <p:pic>
        <p:nvPicPr>
          <p:cNvPr id="1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8028384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37</Words>
  <Application>Microsoft Office PowerPoint</Application>
  <PresentationFormat>Экран (4:3)</PresentationFormat>
  <Paragraphs>10</Paragraphs>
  <Slides>23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25</cp:revision>
  <dcterms:modified xsi:type="dcterms:W3CDTF">2014-10-27T06:10:10Z</dcterms:modified>
</cp:coreProperties>
</file>