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5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2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4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5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90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43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336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35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90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82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585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86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92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8993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67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0565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80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499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3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91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42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7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3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59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C41B-0E54-4CDD-92BC-009006BA6C0A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97327F-534C-4C7D-8F24-06154CD83B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9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/>
              <a:t>Совешенствование</a:t>
            </a:r>
            <a:r>
              <a:rPr lang="ru-RU" sz="3600" dirty="0" smtClean="0"/>
              <a:t> навыка </a:t>
            </a:r>
            <a:r>
              <a:rPr lang="ru-RU" sz="3600" dirty="0" err="1" smtClean="0"/>
              <a:t>аналитико</a:t>
            </a:r>
            <a:r>
              <a:rPr lang="ru-RU" sz="3600" dirty="0" smtClean="0"/>
              <a:t> – синтетической деятельности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9867" y="4050836"/>
            <a:ext cx="3302000" cy="1096899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ЛЕС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41262256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едр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882" y="23843"/>
            <a:ext cx="4046164" cy="6834157"/>
          </a:xfrm>
          <a:prstGeom prst="rect">
            <a:avLst/>
          </a:prstGeom>
        </p:spPr>
      </p:pic>
      <p:pic>
        <p:nvPicPr>
          <p:cNvPr id="8" name="Рисунок 7" descr="вяз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0517" y="0"/>
            <a:ext cx="3850062" cy="64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1905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опо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6774" y="0"/>
            <a:ext cx="3851461" cy="6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801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дерев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0728" y="228600"/>
            <a:ext cx="5248835" cy="621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619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ро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6834" y="563655"/>
            <a:ext cx="4191000" cy="4141694"/>
          </a:xfrm>
          <a:prstGeom prst="rect">
            <a:avLst/>
          </a:prstGeom>
        </p:spPr>
      </p:pic>
      <p:pic>
        <p:nvPicPr>
          <p:cNvPr id="5" name="Рисунок 4" descr="кро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0051" y="194923"/>
            <a:ext cx="5339603" cy="53396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4599" y="5534526"/>
            <a:ext cx="151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КОРОНА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964905" y="5678905"/>
            <a:ext cx="2646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КРОНА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3317030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чащ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7343" y="228599"/>
            <a:ext cx="8523104" cy="50773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73579" y="5895474"/>
            <a:ext cx="1997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ЧАЩА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949910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яб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9676" y="0"/>
            <a:ext cx="6696637" cy="49722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33263" y="5558590"/>
            <a:ext cx="283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РЯБИНА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345159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ерево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3149" y="385010"/>
            <a:ext cx="7053513" cy="609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2556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у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7538" y="1054770"/>
            <a:ext cx="3441030" cy="4779209"/>
          </a:xfrm>
          <a:prstGeom prst="rect">
            <a:avLst/>
          </a:prstGeom>
        </p:spPr>
      </p:pic>
      <p:pic>
        <p:nvPicPr>
          <p:cNvPr id="5" name="Рисунок 4" descr="дуб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233" y="651829"/>
            <a:ext cx="4992605" cy="54529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2151245" y="6220326"/>
            <a:ext cx="21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       </a:t>
            </a:r>
            <a:r>
              <a:rPr lang="ru-RU" sz="2800" b="1" dirty="0" smtClean="0">
                <a:solidFill>
                  <a:srgbClr val="FF0000"/>
                </a:solidFill>
              </a:rPr>
              <a:t>З</a:t>
            </a:r>
            <a:r>
              <a:rPr lang="ru-RU" sz="2800" b="1" dirty="0" smtClean="0"/>
              <a:t>УБ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70821" y="6104745"/>
            <a:ext cx="2488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</a:t>
            </a:r>
            <a:r>
              <a:rPr lang="ru-RU" sz="2800" b="1" dirty="0" smtClean="0">
                <a:solidFill>
                  <a:srgbClr val="FF0000"/>
                </a:solidFill>
              </a:rPr>
              <a:t>Д</a:t>
            </a:r>
            <a:r>
              <a:rPr lang="ru-RU" sz="2800" b="1" dirty="0" smtClean="0"/>
              <a:t>уб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6233634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ё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0217" y="843429"/>
            <a:ext cx="4226446" cy="5059830"/>
          </a:xfrm>
          <a:prstGeom prst="rect">
            <a:avLst/>
          </a:prstGeom>
        </p:spPr>
      </p:pic>
      <p:pic>
        <p:nvPicPr>
          <p:cNvPr id="5" name="Рисунок 4" descr="клё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94903" y="1"/>
            <a:ext cx="4805082" cy="5626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2165684" y="6325738"/>
            <a:ext cx="1624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ЛЁН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52873" y="5845330"/>
            <a:ext cx="202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</a:t>
            </a:r>
            <a:r>
              <a:rPr lang="ru-RU" sz="2800" b="1" dirty="0" smtClean="0"/>
              <a:t>ЛЁН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511726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а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640" y="1276349"/>
            <a:ext cx="5448300" cy="3761921"/>
          </a:xfrm>
          <a:prstGeom prst="rect">
            <a:avLst/>
          </a:prstGeom>
        </p:spPr>
      </p:pic>
      <p:pic>
        <p:nvPicPr>
          <p:cNvPr id="6" name="Рисунок 5" descr="граб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5929" y="515750"/>
            <a:ext cx="4514035" cy="51454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1688678" y="5763126"/>
            <a:ext cx="300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К</a:t>
            </a:r>
            <a:r>
              <a:rPr lang="ru-RU" sz="2800" b="1" dirty="0" smtClean="0"/>
              <a:t>РАБ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8253663" y="6240627"/>
            <a:ext cx="244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Г</a:t>
            </a:r>
            <a:r>
              <a:rPr lang="ru-RU" sz="2800" b="1" dirty="0" smtClean="0"/>
              <a:t>РАБ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93216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0-tub-ru.yandex.net/i?id=e809b0cad40a9a471c73f522dbebd967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17" y="1370186"/>
            <a:ext cx="4721365" cy="434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б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01344" y="502023"/>
            <a:ext cx="5818094" cy="50908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1636294" y="5715001"/>
            <a:ext cx="117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</a:t>
            </a:r>
            <a:r>
              <a:rPr lang="ru-RU" sz="2800" b="1" dirty="0" smtClean="0"/>
              <a:t>УБ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73190" y="5868889"/>
            <a:ext cx="19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</a:t>
            </a:r>
            <a:r>
              <a:rPr lang="ru-RU" sz="2800" b="1" dirty="0" smtClean="0"/>
              <a:t>УК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9356744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со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1516" y="372315"/>
            <a:ext cx="4029636" cy="5156975"/>
          </a:xfrm>
          <a:prstGeom prst="rect">
            <a:avLst/>
          </a:prstGeom>
        </p:spPr>
      </p:pic>
      <p:pic>
        <p:nvPicPr>
          <p:cNvPr id="5" name="Рисунок 4" descr="сос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4552" y="228599"/>
            <a:ext cx="4211730" cy="56789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3164304" y="6087979"/>
            <a:ext cx="1937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НАСОС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48338" y="608797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СОСНА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5553161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яб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8788" y="539711"/>
            <a:ext cx="5209673" cy="3868182"/>
          </a:xfrm>
          <a:prstGeom prst="rect">
            <a:avLst/>
          </a:prstGeom>
        </p:spPr>
      </p:pic>
      <p:pic>
        <p:nvPicPr>
          <p:cNvPr id="6" name="Рисунок 5" descr="кабина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179" y="539711"/>
            <a:ext cx="4085386" cy="42077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5032" y="5311588"/>
            <a:ext cx="3176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 – БИ - НА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07705" y="5311588"/>
            <a:ext cx="238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РЯ – БИ - НА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8609462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1-tub-ru.yandex.net/i?id=779bb16ca04700343cfedc750d0cfaae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05" y="462155"/>
            <a:ext cx="4173542" cy="44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лип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7102" y="-397043"/>
            <a:ext cx="4382852" cy="64934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70240" y="5654842"/>
            <a:ext cx="2610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ПИЛА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470232" y="6178062"/>
            <a:ext cx="178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ЛИПА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241845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40</Words>
  <Application>Microsoft Office PowerPoint</Application>
  <PresentationFormat>Широкоэкранный</PresentationFormat>
  <Paragraphs>20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Wingdings 3</vt:lpstr>
      <vt:lpstr>Тема Office</vt:lpstr>
      <vt:lpstr>Грань</vt:lpstr>
      <vt:lpstr>Совешенствование навыка аналитико – синтетической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DDGroup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Совешенствование навыка аналитико – синтетической деятельности</dc:title>
  <dc:creator>Светлана</dc:creator>
  <cp:lastModifiedBy>Светлана</cp:lastModifiedBy>
  <cp:revision>42</cp:revision>
  <dcterms:created xsi:type="dcterms:W3CDTF">2015-04-11T10:28:18Z</dcterms:created>
  <dcterms:modified xsi:type="dcterms:W3CDTF">2015-05-09T13:18:40Z</dcterms:modified>
</cp:coreProperties>
</file>