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90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ABA281-11B0-4D4B-ACCC-3E4ABD3D0213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7F2DDC-9304-470D-8437-2B50336905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1452170"/>
            <a:ext cx="8064895" cy="3600400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bg1">
                  <a:lumMod val="95000"/>
                </a:schemeClr>
              </a:buClr>
              <a:buBlip>
                <a:blip r:embed="rId3"/>
              </a:buBlip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История баскетбола</a:t>
            </a:r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00B0F0"/>
              </a:buClr>
              <a:buBlip>
                <a:blip r:embed="rId3"/>
              </a:buBlip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Правила игры</a:t>
            </a:r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00B0F0"/>
              </a:buClr>
              <a:buBlip>
                <a:blip r:embed="rId3"/>
              </a:buBlip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Игровые моменты</a:t>
            </a:r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00B0F0"/>
              </a:buClr>
              <a:buBlip>
                <a:blip r:embed="rId3"/>
              </a:buBlip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Знаменитые баскетболисты</a:t>
            </a:r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00B0F0"/>
              </a:buClr>
              <a:buBlip>
                <a:blip r:embed="rId3"/>
              </a:buBlip>
            </a:pPr>
            <a:endParaRPr lang="ru-RU" b="1" i="1" dirty="0" smtClean="0">
              <a:solidFill>
                <a:srgbClr val="F907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00B0F0"/>
              </a:buClr>
              <a:buBlip>
                <a:blip r:embed="rId3"/>
              </a:buBlip>
            </a:pPr>
            <a:endParaRPr lang="ru-RU" b="1" i="1" dirty="0">
              <a:solidFill>
                <a:srgbClr val="F907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1564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Баскетбол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941168"/>
            <a:ext cx="385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физической культуры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В.В.Литвинов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2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4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760674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баскетбола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5688632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252525"/>
                </a:solidFill>
                <a:latin typeface="Arial"/>
              </a:rPr>
              <a:t>П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реподаватель колледжа Джеймс </a:t>
            </a:r>
            <a:r>
              <a:rPr lang="ru-RU" sz="2000" b="0" i="0" dirty="0" err="1" smtClean="0">
                <a:solidFill>
                  <a:srgbClr val="252525"/>
                </a:solidFill>
                <a:effectLst/>
                <a:latin typeface="Arial"/>
              </a:rPr>
              <a:t>Нейсмит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 21 декабря 1891 года привязал две корзины из-под персиков к перилам балкона спортивного зала и, разделив восемнадцать студентов на две команды, предложил им игру, смысл которой сводился к тому, чтобы забросить большее количество мячей в корзину соперников.</a:t>
            </a: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Вполне прагматично названная «баскетбол» игра лишь отдалённо напоминала современный баскетбол. Ведения мяча не существовало, игроки только перебрасывали его друг другу, стоя на месте, и стремились затем закинуть в корзину, причём исключительно обеими руками снизу или от груди, а после удачного броска один из игроков забирался на приставленную к стене лестницу и извлекал мяч из корзины.</a:t>
            </a:r>
          </a:p>
          <a:p>
            <a:pPr marL="0" indent="0">
              <a:buNone/>
            </a:pPr>
            <a:r>
              <a:rPr lang="ru-RU" sz="2000" b="0" i="0" dirty="0" smtClean="0">
                <a:effectLst/>
                <a:latin typeface="Arial"/>
              </a:rPr>
              <a:t>В </a:t>
            </a:r>
            <a:r>
              <a:rPr lang="ru-RU" sz="2000" b="0" i="0" strike="noStrike" dirty="0" smtClean="0">
                <a:effectLst/>
                <a:latin typeface="Arial"/>
              </a:rPr>
              <a:t>1892 году</a:t>
            </a:r>
            <a:r>
              <a:rPr lang="ru-RU" sz="2000" b="0" i="0" dirty="0" smtClean="0">
                <a:effectLst/>
                <a:latin typeface="Arial"/>
              </a:rPr>
              <a:t> преподавателем физкультуры </a:t>
            </a:r>
            <a:r>
              <a:rPr lang="ru-RU" sz="2000" dirty="0" smtClean="0">
                <a:latin typeface="Arial"/>
              </a:rPr>
              <a:t>Смит-</a:t>
            </a:r>
            <a:r>
              <a:rPr lang="ru-RU" sz="2000" b="0" i="0" strike="noStrike" dirty="0" smtClean="0">
                <a:effectLst/>
                <a:latin typeface="Arial"/>
              </a:rPr>
              <a:t>колледжа</a:t>
            </a:r>
            <a:r>
              <a:rPr lang="ru-RU" sz="2000" b="0" i="0" dirty="0" smtClean="0">
                <a:effectLst/>
                <a:latin typeface="Arial"/>
              </a:rPr>
              <a:t> в </a:t>
            </a:r>
            <a:r>
              <a:rPr lang="ru-RU" sz="2000" dirty="0" err="1" smtClean="0">
                <a:latin typeface="Arial"/>
              </a:rPr>
              <a:t>Нортгемптоне</a:t>
            </a:r>
            <a:r>
              <a:rPr lang="ru-RU" sz="2000" b="0" i="0" strike="noStrike" dirty="0" smtClean="0">
                <a:effectLst/>
                <a:latin typeface="Arial"/>
              </a:rPr>
              <a:t> (Массачусетс)</a:t>
            </a:r>
            <a:r>
              <a:rPr lang="ru-RU" sz="2000" b="0" i="0" dirty="0" smtClean="0">
                <a:effectLst/>
                <a:latin typeface="Arial"/>
              </a:rPr>
              <a:t> </a:t>
            </a:r>
            <a:r>
              <a:rPr lang="ru-RU" sz="2000" dirty="0" err="1" smtClean="0">
                <a:latin typeface="Arial"/>
              </a:rPr>
              <a:t>Сендой</a:t>
            </a:r>
            <a:r>
              <a:rPr lang="ru-RU" sz="2000" b="0" i="0" strike="noStrike" dirty="0" smtClean="0">
                <a:effectLst/>
                <a:latin typeface="Arial"/>
              </a:rPr>
              <a:t> </a:t>
            </a:r>
            <a:r>
              <a:rPr lang="ru-RU" sz="2000" b="0" i="0" strike="noStrike" dirty="0" err="1" smtClean="0">
                <a:effectLst/>
                <a:latin typeface="Arial"/>
              </a:rPr>
              <a:t>Беренсон</a:t>
            </a:r>
            <a:r>
              <a:rPr lang="ru-RU" sz="2000" b="0" i="0" dirty="0" smtClean="0">
                <a:effectLst/>
                <a:latin typeface="Arial"/>
              </a:rPr>
              <a:t> были разработаны первые правила.</a:t>
            </a:r>
            <a:endParaRPr lang="ru-RU" sz="2000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32" y="1196752"/>
            <a:ext cx="3131616" cy="549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Правила игры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5472608" cy="511256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0000"/>
                </a:solidFill>
                <a:latin typeface="Georgia"/>
              </a:rPr>
              <a:t>В состав каждой команды входят 5 основных и 5-7 (на крупных турнирах) постоянных запасных игроков, которые могут вступать в игру только после остановки игры и свистка судьи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.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0000"/>
                </a:solidFill>
                <a:latin typeface="Georgia"/>
              </a:rPr>
              <a:t>Во всех классах баскетбольные матчи длятся 2 тайма по 20 мин чистого времени.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Georgia"/>
              </a:rPr>
              <a:t>Перерыв между таймами составляет 10 мин. Если по истечении времени матча команды набрали одинаковое количество очков, то дается дополнительное время (5 мин) для выявления победителя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.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0000"/>
                </a:solidFill>
                <a:latin typeface="Georgia"/>
              </a:rPr>
              <a:t>Игра начинается с того, что в центре площадки судья бросает мяч вверх между 2 игроками, каждый из которых пытается отбить мяч своей команде. Остальные игроки команды находятся вне центрального круга или в передней зоне.</a:t>
            </a:r>
            <a:endParaRPr lang="ru-RU" sz="2000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1"/>
            <a:ext cx="3240360" cy="52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016991" cy="322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БАСКЕТБОЛИСТ должен закинуть мяч в корзину соперника - Картинка 648/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3519411"/>
            <a:ext cx="4824536" cy="33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8864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этапы развития баскетбола связаны с его распространением в учебных заведениях США — школах и колледжах. Ещё до начала XX века игра довольно быстро приобрела определённую популярность не только в Соединенных Штатах, но и в Канаде.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565701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Родоначальник баскетбола, колледж Молодёжной христианской ассоциации, поначалу активно занимался регулированием и распространением игры, однако десятилетие спустя руководство пришло к выводу, что эта деятельность препятствует реализации основной миссии учебного заведения, и приняло решение дистанцироваться от нового вида 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Игровые моменты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13735" b="22587"/>
          <a:stretch/>
        </p:blipFill>
        <p:spPr bwMode="auto">
          <a:xfrm>
            <a:off x="107504" y="1484782"/>
            <a:ext cx="5549908" cy="482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1484783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Если вы не отдаете пас, брать в руки мяч нельзя.</a:t>
            </a:r>
            <a:endParaRPr lang="ru-RU" sz="3600" dirty="0"/>
          </a:p>
        </p:txBody>
      </p:sp>
      <p:pic>
        <p:nvPicPr>
          <p:cNvPr id="410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793107"/>
            <a:ext cx="2876478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25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327" y="980728"/>
            <a:ext cx="4104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Баскетбол</a:t>
            </a:r>
            <a:r>
              <a:rPr lang="ru-RU" sz="3200" dirty="0" smtClean="0"/>
              <a:t>-игра резкая, быстрая, с постоянными силовыми контактами и единоборствами, резкими ускорениями, внезапными остановками</a:t>
            </a:r>
            <a:endParaRPr lang="ru-RU" sz="3200" dirty="0"/>
          </a:p>
        </p:txBody>
      </p:sp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96855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8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Знаменитые баскетболисты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3312368" cy="41764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1.Клайд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Дрекслер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2.Джордж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Майкен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3.Скотти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Пиппен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4.Деннис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Родман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5.Андрей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Кириленко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6.Майкл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Джордан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7.Шакил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О’Нил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8.Коби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Брайант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9.Дуэйн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Вейд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10.Кармело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Энтони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49685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0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4825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29378" y="188640"/>
            <a:ext cx="3707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Известный во всем мире баскетболист </a:t>
            </a:r>
            <a:r>
              <a:rPr lang="ru-RU" dirty="0" err="1" smtClean="0"/>
              <a:t>Шакил</a:t>
            </a:r>
            <a:r>
              <a:rPr lang="ru-RU" dirty="0" smtClean="0"/>
              <a:t> о Нил за всю свою баскетбольную карьеру набрал около 30000 очков, но лишь один раз в жизни он смог попасть в корзину с дальней дистанции и забить </a:t>
            </a:r>
            <a:r>
              <a:rPr lang="ru-RU" dirty="0" err="1" smtClean="0"/>
              <a:t>трехочковый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2.В России играть в баскетбол начали в 1906 году в Санкт-Петербурге</a:t>
            </a:r>
          </a:p>
          <a:p>
            <a:endParaRPr lang="ru-RU" dirty="0"/>
          </a:p>
          <a:p>
            <a:r>
              <a:rPr lang="ru-RU" dirty="0" smtClean="0"/>
              <a:t>3. Преподаватель Джеймс </a:t>
            </a:r>
            <a:r>
              <a:rPr lang="ru-RU" dirty="0" err="1" smtClean="0"/>
              <a:t>Нейсмит</a:t>
            </a:r>
            <a:r>
              <a:rPr lang="ru-RU" dirty="0" smtClean="0"/>
              <a:t> придумал бегать по полю с мячом и забрасывать его в подвешенную корзину придумали еще в 1891 году, но именно олимпийским видом спорта он стал лишь в 1935 году. Женский баскетбол вошел в олимпийскую программу еще позже – в 1976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6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</TotalTime>
  <Words>405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Баскетбол</vt:lpstr>
      <vt:lpstr>История баскетбола</vt:lpstr>
      <vt:lpstr>Презентация PowerPoint</vt:lpstr>
      <vt:lpstr>Правила игры</vt:lpstr>
      <vt:lpstr>Презентация PowerPoint</vt:lpstr>
      <vt:lpstr>Игровые моменты</vt:lpstr>
      <vt:lpstr>Презентация PowerPoint</vt:lpstr>
      <vt:lpstr>Знаменитые баскетболисты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михаил</dc:creator>
  <cp:lastModifiedBy>Пользователь</cp:lastModifiedBy>
  <cp:revision>10</cp:revision>
  <dcterms:created xsi:type="dcterms:W3CDTF">2015-03-14T08:38:30Z</dcterms:created>
  <dcterms:modified xsi:type="dcterms:W3CDTF">2015-03-27T09:22:55Z</dcterms:modified>
</cp:coreProperties>
</file>