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5741DC-88F8-4219-88F1-72DC7F33FB1F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EE35B1-6DBF-4FA9-9208-BAE9FA3F94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642918"/>
            <a:ext cx="707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/>
              <a:t>Дэмиена</a:t>
            </a:r>
            <a:r>
              <a:rPr lang="ru-RU" sz="5400" dirty="0"/>
              <a:t> </a:t>
            </a:r>
            <a:r>
              <a:rPr lang="ru-RU" sz="5400" dirty="0" smtClean="0"/>
              <a:t>Стивен </a:t>
            </a:r>
            <a:r>
              <a:rPr lang="ru-RU" sz="5400" dirty="0" err="1" smtClean="0"/>
              <a:t>Херс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8592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(англ.</a:t>
            </a:r>
            <a:r>
              <a:rPr lang="ru-RU" dirty="0"/>
              <a:t> </a:t>
            </a:r>
            <a:r>
              <a:rPr lang="ru-RU" i="1" dirty="0" err="1"/>
              <a:t>Damien</a:t>
            </a:r>
            <a:r>
              <a:rPr lang="ru-RU" i="1" dirty="0"/>
              <a:t> </a:t>
            </a:r>
            <a:r>
              <a:rPr lang="ru-RU" i="1" dirty="0" err="1" smtClean="0"/>
              <a:t>Hirst</a:t>
            </a:r>
            <a:r>
              <a:rPr lang="ru-RU" i="1" dirty="0" smtClean="0"/>
              <a:t> </a:t>
            </a:r>
            <a:r>
              <a:rPr lang="ru-RU" dirty="0" smtClean="0"/>
              <a:t>; </a:t>
            </a:r>
            <a:r>
              <a:rPr lang="ru-RU" dirty="0"/>
              <a:t>7 июня 1965, </a:t>
            </a:r>
            <a:r>
              <a:rPr lang="ru-RU" dirty="0" smtClean="0"/>
              <a:t>Бристоль, Великобритания)</a:t>
            </a:r>
            <a:r>
              <a:rPr lang="ru-RU" dirty="0"/>
              <a:t> — </a:t>
            </a:r>
            <a:r>
              <a:rPr lang="ru-RU" dirty="0" smtClean="0"/>
              <a:t>английский художник,</a:t>
            </a:r>
            <a:r>
              <a:rPr lang="ru-RU" dirty="0"/>
              <a:t> предприниматель, </a:t>
            </a:r>
            <a:r>
              <a:rPr lang="ru-RU" dirty="0" smtClean="0"/>
              <a:t>коллекционер произведений </a:t>
            </a:r>
            <a:r>
              <a:rPr lang="ru-RU" dirty="0"/>
              <a:t>искусства, а также самая знаменитая фигура группы </a:t>
            </a:r>
            <a:r>
              <a:rPr lang="ru-RU" i="1" dirty="0" err="1"/>
              <a:t>Young</a:t>
            </a:r>
            <a:r>
              <a:rPr lang="ru-RU" i="1" dirty="0"/>
              <a:t> </a:t>
            </a:r>
            <a:r>
              <a:rPr lang="ru-RU" i="1" dirty="0" err="1"/>
              <a:t>British</a:t>
            </a:r>
            <a:r>
              <a:rPr lang="ru-RU" i="1" dirty="0"/>
              <a:t> </a:t>
            </a:r>
            <a:r>
              <a:rPr lang="ru-RU" i="1" dirty="0" err="1" smtClean="0"/>
              <a:t>Artists</a:t>
            </a:r>
            <a:r>
              <a:rPr lang="ru-RU" i="1" dirty="0"/>
              <a:t> </a:t>
            </a:r>
            <a:r>
              <a:rPr lang="ru-RU" dirty="0" smtClean="0"/>
              <a:t>, </a:t>
            </a:r>
            <a:r>
              <a:rPr lang="ru-RU" dirty="0"/>
              <a:t>доминирующая на </a:t>
            </a:r>
            <a:r>
              <a:rPr lang="ru-RU" dirty="0" err="1" smtClean="0"/>
              <a:t>арт</a:t>
            </a:r>
            <a:r>
              <a:rPr lang="ru-RU" dirty="0" smtClean="0"/>
              <a:t> - сцене </a:t>
            </a:r>
            <a:r>
              <a:rPr lang="ru-RU" dirty="0"/>
              <a:t>с 1990-х годов.</a:t>
            </a:r>
          </a:p>
        </p:txBody>
      </p:sp>
      <p:pic>
        <p:nvPicPr>
          <p:cNvPr id="10" name="Рисунок 9" descr="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39798"/>
            <a:ext cx="5357850" cy="3486179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Наиболее известная серия художника — 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Natural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History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мертвые животные (включая акулу, овцу и корову) в 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формальдегиде.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Знаковая работа —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«Физическая невозможность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смерти в сознании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живущего » (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англ.</a:t>
            </a:r>
            <a:r>
              <a:rPr lang="ru-RU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ru-RU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Physical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Impossibility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of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Death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in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Mind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of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Someone</a:t>
            </a:r>
            <a:r>
              <a:rPr lang="ru-RU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Living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): тигровая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акула в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аквариуме с 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формальдегидом.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Данная работа стала символом графической работы британского искусства 1990-х и символом 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Britart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во всем мире.</a:t>
            </a:r>
          </a:p>
        </p:txBody>
      </p:sp>
      <p:pic>
        <p:nvPicPr>
          <p:cNvPr id="3" name="Рисунок 2" descr="Scarface-tigersh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00306"/>
            <a:ext cx="6072230" cy="39169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Бабочки — одни из центральных объектов для выражения творчества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Херста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он использует их во всех возможных формах: изображение на картинах, фотографии, инсталляции. Так он использовал для одной из своих инсталляций «Влюбиться и разлюбить» (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and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Out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of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Love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), проходящей в 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Tate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Modern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апреля по сентябрь 2012 года в Лондоне, 9000 тысяч живых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бабочек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4" name="Рисунок 3" descr="damien_hirst_2_20080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86058"/>
            <a:ext cx="35719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utterflies_802614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786058"/>
            <a:ext cx="364333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отличие от скульптур и инсталляций, практически не отходящих в сторону от </a:t>
            </a:r>
            <a:r>
              <a:rPr lang="ru-RU" dirty="0" smtClean="0"/>
              <a:t>темы , </a:t>
            </a:r>
            <a:r>
              <a:rPr lang="ru-RU" dirty="0"/>
              <a:t>живопись </a:t>
            </a:r>
            <a:r>
              <a:rPr lang="ru-RU" dirty="0" err="1"/>
              <a:t>Дэмьена</a:t>
            </a:r>
            <a:r>
              <a:rPr lang="ru-RU" dirty="0"/>
              <a:t> </a:t>
            </a:r>
            <a:r>
              <a:rPr lang="ru-RU" dirty="0" err="1"/>
              <a:t>Хёрста</a:t>
            </a:r>
            <a:r>
              <a:rPr lang="ru-RU" dirty="0"/>
              <a:t> на первый взгляд выглядит весёлой, нарядной и жизнеутверждающей. Основными живописными сериями художника являются</a:t>
            </a:r>
            <a:r>
              <a:rPr lang="ru-RU" dirty="0" smtClean="0"/>
              <a:t>:</a:t>
            </a:r>
            <a:r>
              <a:rPr lang="ru-RU" i="1" dirty="0"/>
              <a:t>«Пятна</a:t>
            </a:r>
            <a:r>
              <a:rPr lang="ru-RU" i="1" dirty="0" smtClean="0"/>
              <a:t>» ,</a:t>
            </a:r>
            <a:r>
              <a:rPr lang="ru-RU" i="1" dirty="0"/>
              <a:t> «Вращения</a:t>
            </a:r>
            <a:r>
              <a:rPr lang="ru-RU" i="1" dirty="0" smtClean="0"/>
              <a:t>» ,</a:t>
            </a:r>
            <a:r>
              <a:rPr lang="ru-RU" i="1" dirty="0"/>
              <a:t> «Бабочки</a:t>
            </a:r>
            <a:r>
              <a:rPr lang="ru-RU" i="1" dirty="0" smtClean="0"/>
              <a:t>» ,</a:t>
            </a:r>
            <a:r>
              <a:rPr lang="ru-RU" i="1" dirty="0"/>
              <a:t> «Калейдоскопы»</a:t>
            </a:r>
            <a:endParaRPr lang="ru-RU" dirty="0"/>
          </a:p>
        </p:txBody>
      </p:sp>
      <p:pic>
        <p:nvPicPr>
          <p:cNvPr id="3" name="Рисунок 2" descr="DHS4511Rowsw_77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643050"/>
            <a:ext cx="4470029" cy="3357586"/>
          </a:xfrm>
          <a:prstGeom prst="rect">
            <a:avLst/>
          </a:prstGeom>
        </p:spPr>
      </p:pic>
      <p:pic>
        <p:nvPicPr>
          <p:cNvPr id="4" name="Рисунок 3" descr="hirst_burgerking_01-620x413-934x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928934"/>
            <a:ext cx="4807275" cy="3500462"/>
          </a:xfrm>
          <a:prstGeom prst="rect">
            <a:avLst/>
          </a:prstGeom>
        </p:spPr>
      </p:pic>
      <p:pic>
        <p:nvPicPr>
          <p:cNvPr id="5" name="Рисунок 4" descr="DHS242rt_771_0.jpg"/>
          <p:cNvPicPr>
            <a:picLocks noChangeAspect="1"/>
          </p:cNvPicPr>
          <p:nvPr/>
        </p:nvPicPr>
        <p:blipFill>
          <a:blip r:embed="rId4"/>
          <a:srcRect l="6379" t="13793" r="4322" b="15517"/>
          <a:stretch>
            <a:fillRect/>
          </a:stretch>
        </p:blipFill>
        <p:spPr>
          <a:xfrm>
            <a:off x="3286116" y="2643182"/>
            <a:ext cx="4649525" cy="3902311"/>
          </a:xfrm>
          <a:prstGeom prst="rect">
            <a:avLst/>
          </a:prstGeom>
        </p:spPr>
      </p:pic>
      <p:pic>
        <p:nvPicPr>
          <p:cNvPr id="6" name="Рисунок 5" descr="DHS7566r_771_0.jpg"/>
          <p:cNvPicPr>
            <a:picLocks noChangeAspect="1"/>
          </p:cNvPicPr>
          <p:nvPr/>
        </p:nvPicPr>
        <p:blipFill>
          <a:blip r:embed="rId5"/>
          <a:srcRect l="9164" t="15625" r="8357" b="18750"/>
          <a:stretch>
            <a:fillRect/>
          </a:stretch>
        </p:blipFill>
        <p:spPr>
          <a:xfrm>
            <a:off x="4857752" y="1643050"/>
            <a:ext cx="414340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</TotalTime>
  <Words>61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Метро</vt:lpstr>
      <vt:lpstr>Слайд 1</vt:lpstr>
      <vt:lpstr>Слайд 2</vt:lpstr>
      <vt:lpstr>Слайд 3</vt:lpstr>
      <vt:lpstr>Слайд 4</vt:lpstr>
    </vt:vector>
  </TitlesOfParts>
  <Company>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7</cp:revision>
  <dcterms:created xsi:type="dcterms:W3CDTF">2015-04-08T07:56:34Z</dcterms:created>
  <dcterms:modified xsi:type="dcterms:W3CDTF">2015-04-08T08:55:44Z</dcterms:modified>
</cp:coreProperties>
</file>