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CE61E89-AA9A-4D99-9C3D-EF006AF59F77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BD89564-AE45-402F-85CB-70EEB2207F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733256"/>
            <a:ext cx="4860032" cy="13687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Работу выполнила ученица 8 «Б» класса</a:t>
            </a:r>
            <a:br>
              <a:rPr lang="ru-RU" sz="1800" dirty="0" smtClean="0"/>
            </a:br>
            <a:r>
              <a:rPr lang="ru-RU" sz="1800" dirty="0" smtClean="0"/>
              <a:t>МБОУСОШ №</a:t>
            </a:r>
            <a:r>
              <a:rPr lang="ru-RU" dirty="0" smtClean="0"/>
              <a:t>2</a:t>
            </a:r>
            <a:r>
              <a:rPr lang="ru-RU" sz="1800" dirty="0" smtClean="0"/>
              <a:t>8 Рыбакова Ирина.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/>
              <a:t>Роль книг в жизни человека.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23231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91550" cy="6027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Самые читающие страны мира.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595360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Россияне перестали быть самой читающей нацией. По статистике, больше всех сейчас читают индийцы, которые тратят на это занятие почти 11 часов в неделю. У россиян этот показатель составляет 7 с небольшим часов - при среднемировом в 6,5 часа в </a:t>
            </a:r>
            <a:r>
              <a:rPr lang="ru-RU" sz="2000" dirty="0" smtClean="0"/>
              <a:t>неделю.</a:t>
            </a:r>
          </a:p>
          <a:p>
            <a:pPr marL="0" indent="0">
              <a:buNone/>
            </a:pPr>
            <a:endParaRPr lang="ru-RU" sz="1050" dirty="0" smtClean="0"/>
          </a:p>
          <a:p>
            <a:pPr marL="0" indent="0">
              <a:buNone/>
            </a:pPr>
            <a:r>
              <a:rPr lang="ru-RU" sz="2000" dirty="0"/>
              <a:t>Первая десятка самых читающих стран по количеству часов в неделю:</a:t>
            </a:r>
          </a:p>
          <a:p>
            <a:pPr marL="0" indent="0">
              <a:buNone/>
            </a:pPr>
            <a:r>
              <a:rPr lang="ru-RU" sz="2000" dirty="0"/>
              <a:t>1. Индия ‑ 10,7 часа в неделю.</a:t>
            </a:r>
          </a:p>
          <a:p>
            <a:pPr marL="0" indent="0">
              <a:buNone/>
            </a:pPr>
            <a:r>
              <a:rPr lang="ru-RU" sz="2000" dirty="0"/>
              <a:t>2. Таиланд ‑ 9,4 часа в неделю.</a:t>
            </a:r>
          </a:p>
          <a:p>
            <a:pPr marL="0" indent="0">
              <a:buNone/>
            </a:pPr>
            <a:r>
              <a:rPr lang="ru-RU" sz="2000" dirty="0"/>
              <a:t>3. Китай ‑ 8,0 часов в неделю.</a:t>
            </a:r>
          </a:p>
          <a:p>
            <a:pPr marL="0" indent="0">
              <a:buNone/>
            </a:pPr>
            <a:r>
              <a:rPr lang="ru-RU" sz="2000" dirty="0"/>
              <a:t>4. Филиппины ‑ 7,6 часа в неделю.</a:t>
            </a:r>
          </a:p>
          <a:p>
            <a:pPr marL="0" indent="0">
              <a:buNone/>
            </a:pPr>
            <a:r>
              <a:rPr lang="ru-RU" sz="2000" dirty="0"/>
              <a:t>5. Египет ‑ 7,5 часа в неделю.</a:t>
            </a:r>
          </a:p>
          <a:p>
            <a:pPr marL="0" indent="0">
              <a:buNone/>
            </a:pPr>
            <a:r>
              <a:rPr lang="ru-RU" sz="2000" dirty="0"/>
              <a:t>6. Чехия ‑ 7,4 часа в неделю.</a:t>
            </a:r>
          </a:p>
          <a:p>
            <a:pPr marL="0" indent="0">
              <a:buNone/>
            </a:pPr>
            <a:r>
              <a:rPr lang="ru-RU" sz="2000" dirty="0"/>
              <a:t>7. Россия ‑ 7,1 часа в неделю.</a:t>
            </a:r>
          </a:p>
          <a:p>
            <a:pPr marL="0" indent="0">
              <a:buNone/>
            </a:pPr>
            <a:r>
              <a:rPr lang="ru-RU" sz="2000" dirty="0"/>
              <a:t>8. Швеция ‑ 6,9 часа в неделю.</a:t>
            </a:r>
          </a:p>
          <a:p>
            <a:pPr marL="0" indent="0">
              <a:buNone/>
            </a:pPr>
            <a:r>
              <a:rPr lang="ru-RU" sz="2000" dirty="0"/>
              <a:t>9. Франция ‑ 6,9 часа в неделю.</a:t>
            </a:r>
          </a:p>
          <a:p>
            <a:pPr marL="0" indent="0">
              <a:buNone/>
            </a:pPr>
            <a:r>
              <a:rPr lang="ru-RU" sz="2000" dirty="0"/>
              <a:t>10.Венгрия ‑ 6,8 часа в </a:t>
            </a:r>
            <a:r>
              <a:rPr lang="ru-RU" sz="2000" dirty="0" smtClean="0"/>
              <a:t>неделю.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398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4"/>
            <a:ext cx="9144000" cy="6858000"/>
          </a:xfr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1720" y="5157192"/>
            <a:ext cx="6920840" cy="158115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Хорошая книга обращена в будущее, даже если она о </a:t>
            </a:r>
            <a:r>
              <a:rPr lang="ru-RU" dirty="0" smtClean="0">
                <a:solidFill>
                  <a:schemeClr val="bg1"/>
                </a:solidFill>
              </a:rPr>
              <a:t>прошлом.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704856" cy="13681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</a:t>
            </a:r>
            <a:r>
              <a:rPr lang="ru-RU" sz="2000" dirty="0" smtClean="0">
                <a:solidFill>
                  <a:schemeClr val="bg1"/>
                </a:solidFill>
              </a:rPr>
              <a:t>нига </a:t>
            </a:r>
            <a:r>
              <a:rPr lang="ru-RU" sz="2000" dirty="0">
                <a:solidFill>
                  <a:schemeClr val="bg1"/>
                </a:solidFill>
              </a:rPr>
              <a:t>– это есть мир, видимый через </a:t>
            </a:r>
            <a:r>
              <a:rPr lang="ru-RU" sz="2000" dirty="0" smtClean="0">
                <a:solidFill>
                  <a:schemeClr val="bg1"/>
                </a:solidFill>
              </a:rPr>
              <a:t>человека.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7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Заключение.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заключении хочу сказать, </a:t>
            </a:r>
            <a:r>
              <a:rPr lang="ru-RU" dirty="0"/>
              <a:t>что книги помогают нам принимать правильные </a:t>
            </a:r>
            <a:r>
              <a:rPr lang="ru-RU" dirty="0" smtClean="0"/>
              <a:t>решения, книги развивают мышление и фантазию.</a:t>
            </a:r>
            <a:br>
              <a:rPr lang="ru-RU" dirty="0" smtClean="0"/>
            </a:br>
            <a:r>
              <a:rPr lang="ru-RU" dirty="0" smtClean="0"/>
              <a:t>Читая, мы пополняем словарный запас и становимся грамотнее. </a:t>
            </a:r>
          </a:p>
          <a:p>
            <a:pPr marL="0" indent="0">
              <a:buNone/>
            </a:pPr>
            <a:r>
              <a:rPr lang="ru-RU" dirty="0"/>
              <a:t>Я считаю, что смогла убедить вас в том, что книги – это ценные вещи, они необходимы людям и играют важную роль в жизни человека, так как они нас учат, дают советы, с помощью книг мы взрослеем и познаём и мир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Читайте книги!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8812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91550" cy="106680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План моей работы: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1. Чему учат книги?</a:t>
            </a:r>
            <a:br>
              <a:rPr lang="ru-RU" sz="3200" dirty="0" smtClean="0"/>
            </a:br>
            <a:r>
              <a:rPr lang="ru-RU" sz="3200" dirty="0" smtClean="0"/>
              <a:t>2. Для чего мы читаем?</a:t>
            </a:r>
          </a:p>
          <a:p>
            <a:pPr marL="0" indent="0">
              <a:buNone/>
            </a:pPr>
            <a:r>
              <a:rPr lang="ru-RU" sz="3200" dirty="0" smtClean="0"/>
              <a:t>3. </a:t>
            </a:r>
            <a:r>
              <a:rPr lang="ru-RU" sz="3200" dirty="0"/>
              <a:t>Станет ли книга пережитком прошлого</a:t>
            </a:r>
            <a:r>
              <a:rPr lang="ru-RU" sz="3200" dirty="0" smtClean="0"/>
              <a:t>?</a:t>
            </a:r>
          </a:p>
          <a:p>
            <a:pPr marL="0" indent="0">
              <a:buNone/>
            </a:pPr>
            <a:r>
              <a:rPr lang="ru-RU" sz="3200" dirty="0"/>
              <a:t>4. Самая читающая </a:t>
            </a:r>
            <a:r>
              <a:rPr lang="ru-RU" sz="3200" dirty="0" smtClean="0"/>
              <a:t>страна.</a:t>
            </a:r>
          </a:p>
          <a:p>
            <a:pPr marL="0" indent="0">
              <a:buNone/>
            </a:pPr>
            <a:r>
              <a:rPr lang="ru-RU" sz="3200" dirty="0" smtClean="0"/>
              <a:t>5. Заключение.</a:t>
            </a:r>
          </a:p>
        </p:txBody>
      </p:sp>
    </p:spTree>
    <p:extLst>
      <p:ext uri="{BB962C8B-B14F-4D97-AF65-F5344CB8AC3E}">
        <p14:creationId xmlns:p14="http://schemas.microsoft.com/office/powerpoint/2010/main" val="118112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6"/>
            <a:ext cx="9144000" cy="68421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121"/>
            <a:ext cx="4968552" cy="25202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Книга прекрасна тем, что, читая ее, лечишь душу, влюбляешься, заводишь друзей, проживаешь целую жизнь и побеждаешь смерть…</a:t>
            </a:r>
          </a:p>
        </p:txBody>
      </p:sp>
    </p:spTree>
    <p:extLst>
      <p:ext uri="{BB962C8B-B14F-4D97-AF65-F5344CB8AC3E}">
        <p14:creationId xmlns:p14="http://schemas.microsoft.com/office/powerpoint/2010/main" val="300098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" y="0"/>
            <a:ext cx="91277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13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>
                <a:solidFill>
                  <a:schemeClr val="bg1"/>
                </a:solidFill>
              </a:rPr>
              <a:t>Чему учат книги?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595360" cy="26346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Чтение-вот лучшее </a:t>
            </a:r>
            <a:r>
              <a:rPr lang="ru-RU" dirty="0" smtClean="0">
                <a:solidFill>
                  <a:schemeClr val="bg1"/>
                </a:solidFill>
              </a:rPr>
              <a:t>учение, так </a:t>
            </a:r>
            <a:r>
              <a:rPr lang="ru-RU" dirty="0">
                <a:solidFill>
                  <a:schemeClr val="bg1"/>
                </a:solidFill>
              </a:rPr>
              <a:t>сказал ещё сам Пушкин</a:t>
            </a:r>
            <a:r>
              <a:rPr lang="ru-RU" dirty="0" smtClean="0">
                <a:solidFill>
                  <a:schemeClr val="bg1"/>
                </a:solidFill>
              </a:rPr>
              <a:t>. Так </a:t>
            </a:r>
            <a:r>
              <a:rPr lang="ru-RU" dirty="0">
                <a:solidFill>
                  <a:schemeClr val="bg1"/>
                </a:solidFill>
              </a:rPr>
              <a:t>чему ж нас учит книга</a:t>
            </a:r>
            <a:r>
              <a:rPr lang="ru-RU" dirty="0" smtClean="0">
                <a:solidFill>
                  <a:schemeClr val="bg1"/>
                </a:solidFill>
              </a:rPr>
              <a:t>? Да </a:t>
            </a:r>
            <a:r>
              <a:rPr lang="ru-RU" dirty="0">
                <a:solidFill>
                  <a:schemeClr val="bg1"/>
                </a:solidFill>
              </a:rPr>
              <a:t>всему</a:t>
            </a:r>
            <a:r>
              <a:rPr lang="ru-RU" dirty="0" smtClean="0">
                <a:solidFill>
                  <a:schemeClr val="bg1"/>
                </a:solidFill>
              </a:rPr>
              <a:t>... Вежливости, учтивости, смелости. Мы </a:t>
            </a:r>
            <a:r>
              <a:rPr lang="ru-RU" dirty="0">
                <a:solidFill>
                  <a:schemeClr val="bg1"/>
                </a:solidFill>
              </a:rPr>
              <a:t>можем почерпать из книги много </a:t>
            </a:r>
            <a:r>
              <a:rPr lang="ru-RU" dirty="0" smtClean="0">
                <a:solidFill>
                  <a:schemeClr val="bg1"/>
                </a:solidFill>
              </a:rPr>
              <a:t>положительного. У </a:t>
            </a:r>
            <a:r>
              <a:rPr lang="ru-RU" dirty="0">
                <a:solidFill>
                  <a:schemeClr val="bg1"/>
                </a:solidFill>
              </a:rPr>
              <a:t>одних героев мы учимся как вести себя в экстремальной ситуации</a:t>
            </a:r>
            <a:r>
              <a:rPr lang="ru-RU" dirty="0" smtClean="0">
                <a:solidFill>
                  <a:schemeClr val="bg1"/>
                </a:solidFill>
              </a:rPr>
              <a:t>, у </a:t>
            </a:r>
            <a:r>
              <a:rPr lang="ru-RU" dirty="0">
                <a:solidFill>
                  <a:schemeClr val="bg1"/>
                </a:solidFill>
              </a:rPr>
              <a:t>других как не потерять время зря</a:t>
            </a:r>
            <a:r>
              <a:rPr lang="ru-RU" dirty="0" smtClean="0">
                <a:solidFill>
                  <a:schemeClr val="bg1"/>
                </a:solidFill>
              </a:rPr>
              <a:t>, у </a:t>
            </a:r>
            <a:r>
              <a:rPr lang="ru-RU" dirty="0">
                <a:solidFill>
                  <a:schemeClr val="bg1"/>
                </a:solidFill>
              </a:rPr>
              <a:t>третьих как любить</a:t>
            </a:r>
            <a:r>
              <a:rPr lang="ru-RU" dirty="0" smtClean="0">
                <a:solidFill>
                  <a:schemeClr val="bg1"/>
                </a:solidFill>
              </a:rPr>
              <a:t>. Книги </a:t>
            </a:r>
            <a:r>
              <a:rPr lang="ru-RU" dirty="0">
                <a:solidFill>
                  <a:schemeClr val="bg1"/>
                </a:solidFill>
              </a:rPr>
              <a:t>помогают нам понять мир</a:t>
            </a:r>
            <a:r>
              <a:rPr lang="ru-RU" dirty="0" smtClean="0">
                <a:solidFill>
                  <a:schemeClr val="bg1"/>
                </a:solidFill>
              </a:rPr>
              <a:t>, изучить </a:t>
            </a:r>
            <a:r>
              <a:rPr lang="ru-RU" dirty="0">
                <a:solidFill>
                  <a:schemeClr val="bg1"/>
                </a:solidFill>
              </a:rPr>
              <a:t>его</a:t>
            </a:r>
            <a:r>
              <a:rPr lang="ru-RU" dirty="0" smtClean="0">
                <a:solidFill>
                  <a:schemeClr val="bg1"/>
                </a:solidFill>
              </a:rPr>
              <a:t>, познать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3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80"/>
            <a:ext cx="9144000" cy="68592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Есть только одно средство стать культурным человеком – </a:t>
            </a:r>
            <a:r>
              <a:rPr lang="ru-RU" dirty="0" smtClean="0">
                <a:solidFill>
                  <a:schemeClr val="bg1"/>
                </a:solidFill>
              </a:rPr>
              <a:t>чтение.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1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/>
              <a:t>Для чего мы читаем?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Читая, человек развивает свою собственную речь, заимствует обороты, манеру речи писателя, его героев, выражения, понятия. Он открывает для себя другие точки зрения - и тем самым со временем вырабатывает свою собственную. Много читающему человеку проще выразить свои мысли, потому что у него богаче язык (и мыслей этих самых, кстати, зачастую тоже гораздо больше) - поэтому он и собеседник интересный, и человек разносторонний, и личность интересующаяся - потому что чем больше знаешь, тем больше становится интересно дальше.</a:t>
            </a:r>
          </a:p>
        </p:txBody>
      </p:sp>
    </p:spTree>
    <p:extLst>
      <p:ext uri="{BB962C8B-B14F-4D97-AF65-F5344CB8AC3E}">
        <p14:creationId xmlns:p14="http://schemas.microsoft.com/office/powerpoint/2010/main" val="129383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/>
              <a:t>Читать - значит думать.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8595360" cy="1944216"/>
          </a:xfrm>
        </p:spPr>
        <p:txBody>
          <a:bodyPr/>
          <a:lstStyle/>
          <a:p>
            <a:r>
              <a:rPr lang="ru-RU" dirty="0"/>
              <a:t>Читать - значит думать. Это и впитывать в себя мысль автора, и противопоставлять ему свою позицию (вольно или невольно) , сливать их и сопоставлять</a:t>
            </a:r>
            <a:r>
              <a:rPr lang="ru-RU" dirty="0" smtClean="0"/>
              <a:t>... </a:t>
            </a:r>
            <a:r>
              <a:rPr lang="ru-RU" dirty="0"/>
              <a:t>Читающий человек как правило очень грамотен - и в устной речи, и </a:t>
            </a:r>
            <a:r>
              <a:rPr lang="ru-RU" dirty="0" smtClean="0"/>
              <a:t>в письменной.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82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/>
              <a:t>Станет ли книга пережитком прошлого?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i="1" dirty="0" smtClean="0"/>
              <a:t>Мой ответ таков:</a:t>
            </a:r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r>
              <a:rPr lang="ru-RU" dirty="0"/>
              <a:t>Для тех, кто не читал, она уже стала пережитком. </a:t>
            </a:r>
          </a:p>
          <a:p>
            <a:pPr marL="0" indent="0">
              <a:buNone/>
            </a:pPr>
            <a:r>
              <a:rPr lang="ru-RU" dirty="0"/>
              <a:t>Для тех, кто не читает, она станет пережитком. </a:t>
            </a:r>
          </a:p>
          <a:p>
            <a:pPr marL="0" indent="0">
              <a:buNone/>
            </a:pPr>
            <a:r>
              <a:rPr lang="ru-RU" dirty="0"/>
              <a:t>Для тех, кто читал, читает и будет читать, книга была, есть и будет источником знаний! </a:t>
            </a:r>
          </a:p>
        </p:txBody>
      </p:sp>
    </p:spTree>
    <p:extLst>
      <p:ext uri="{BB962C8B-B14F-4D97-AF65-F5344CB8AC3E}">
        <p14:creationId xmlns:p14="http://schemas.microsoft.com/office/powerpoint/2010/main" val="183741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Книги – это общество. Хорошая книга, как хорошее общество, просвещает и облагораживает чувства и </a:t>
            </a:r>
            <a:r>
              <a:rPr lang="ru-RU" dirty="0" smtClean="0">
                <a:solidFill>
                  <a:schemeClr val="bg1"/>
                </a:solidFill>
              </a:rPr>
              <a:t>нравы.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41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55</TotalTime>
  <Words>544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Роль книг в жизни человека.</vt:lpstr>
      <vt:lpstr>План моей работы:</vt:lpstr>
      <vt:lpstr>Книга прекрасна тем, что, читая ее, лечишь душу, влюбляешься, заводишь друзей, проживаешь целую жизнь и побеждаешь смерть…</vt:lpstr>
      <vt:lpstr>Чему учат книги? </vt:lpstr>
      <vt:lpstr>Есть только одно средство стать культурным человеком – чтение.</vt:lpstr>
      <vt:lpstr>Для чего мы читаем? </vt:lpstr>
      <vt:lpstr>Читать - значит думать.</vt:lpstr>
      <vt:lpstr>Станет ли книга пережитком прошлого?</vt:lpstr>
      <vt:lpstr>Книги – это общество. Хорошая книга, как хорошее общество, просвещает и облагораживает чувства и нравы.</vt:lpstr>
      <vt:lpstr>Самые читающие страны мира.</vt:lpstr>
      <vt:lpstr>книга – это есть мир, видимый через человека.</vt:lpstr>
      <vt:lpstr>Заключение.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книг в жизни человека.</dc:title>
  <dc:creator>Ирина Рыбакова</dc:creator>
  <cp:lastModifiedBy>Ирина Рыбакова</cp:lastModifiedBy>
  <cp:revision>6</cp:revision>
  <dcterms:created xsi:type="dcterms:W3CDTF">2015-03-10T16:31:00Z</dcterms:created>
  <dcterms:modified xsi:type="dcterms:W3CDTF">2015-03-10T17:26:00Z</dcterms:modified>
</cp:coreProperties>
</file>