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3" d="100"/>
          <a:sy n="33" d="100"/>
        </p:scale>
        <p:origin x="-23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4C458-9AD5-44B7-BA8D-0770D96CEEB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D4B72-734B-4150-8132-5B492A59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CD081E-1A04-459E-B06D-9D061F3B5A1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CFDFDD-E239-43C4-AAA1-EE4D8015B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1.jpeg"/><Relationship Id="rId18" Type="http://schemas.openxmlformats.org/officeDocument/2006/relationships/image" Target="../media/image12.jpeg"/><Relationship Id="rId3" Type="http://schemas.openxmlformats.org/officeDocument/2006/relationships/image" Target="../media/image10.jpeg"/><Relationship Id="rId21" Type="http://schemas.openxmlformats.org/officeDocument/2006/relationships/image" Target="../media/image25.jpeg"/><Relationship Id="rId7" Type="http://schemas.openxmlformats.org/officeDocument/2006/relationships/image" Target="../media/image3.jpeg"/><Relationship Id="rId12" Type="http://schemas.openxmlformats.org/officeDocument/2006/relationships/image" Target="../media/image4.jpeg"/><Relationship Id="rId17" Type="http://schemas.openxmlformats.org/officeDocument/2006/relationships/image" Target="../media/image5.jpeg"/><Relationship Id="rId25" Type="http://schemas.openxmlformats.org/officeDocument/2006/relationships/image" Target="../media/image9.jpeg"/><Relationship Id="rId2" Type="http://schemas.openxmlformats.org/officeDocument/2006/relationships/image" Target="../media/image2.jpeg"/><Relationship Id="rId16" Type="http://schemas.openxmlformats.org/officeDocument/2006/relationships/image" Target="../media/image22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11" Type="http://schemas.openxmlformats.org/officeDocument/2006/relationships/image" Target="../media/image23.jpeg"/><Relationship Id="rId24" Type="http://schemas.openxmlformats.org/officeDocument/2006/relationships/image" Target="../media/image8.jpeg"/><Relationship Id="rId5" Type="http://schemas.openxmlformats.org/officeDocument/2006/relationships/image" Target="../media/image20.jpeg"/><Relationship Id="rId15" Type="http://schemas.openxmlformats.org/officeDocument/2006/relationships/image" Target="../media/image21.jpeg"/><Relationship Id="rId23" Type="http://schemas.openxmlformats.org/officeDocument/2006/relationships/image" Target="../media/image7.jpeg"/><Relationship Id="rId10" Type="http://schemas.openxmlformats.org/officeDocument/2006/relationships/image" Target="../media/image19.jpeg"/><Relationship Id="rId19" Type="http://schemas.openxmlformats.org/officeDocument/2006/relationships/image" Target="../media/image14.jpeg"/><Relationship Id="rId4" Type="http://schemas.openxmlformats.org/officeDocument/2006/relationships/image" Target="../media/image17.jpeg"/><Relationship Id="rId9" Type="http://schemas.openxmlformats.org/officeDocument/2006/relationships/image" Target="../media/image15.jpeg"/><Relationship Id="rId14" Type="http://schemas.openxmlformats.org/officeDocument/2006/relationships/image" Target="../media/image16.jpeg"/><Relationship Id="rId2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82976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Морфологический анализ и морфологические таблицы.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3000" dirty="0" smtClean="0">
                <a:solidFill>
                  <a:srgbClr val="00B050"/>
                </a:solidFill>
              </a:rPr>
              <a:t>Составила: воспитатель МБДОУ «Детский сад № 63» ЭМР СО</a:t>
            </a:r>
          </a:p>
          <a:p>
            <a:r>
              <a:rPr lang="ru-RU" sz="3000" dirty="0" err="1" smtClean="0">
                <a:solidFill>
                  <a:srgbClr val="00B050"/>
                </a:solidFill>
              </a:rPr>
              <a:t>Крытская</a:t>
            </a:r>
            <a:r>
              <a:rPr lang="ru-RU" sz="3000" dirty="0" smtClean="0">
                <a:solidFill>
                  <a:srgbClr val="00B050"/>
                </a:solidFill>
              </a:rPr>
              <a:t> К.В.</a:t>
            </a:r>
            <a:endParaRPr lang="ru-RU" sz="3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 </a:t>
            </a:r>
          </a:p>
          <a:p>
            <a:r>
              <a:rPr lang="ru-RU" dirty="0" smtClean="0"/>
              <a:t>Формировать у детей умение давать большее количество разных категорий ответов в рамках заданной темы;</a:t>
            </a:r>
          </a:p>
          <a:p>
            <a:r>
              <a:rPr lang="ru-RU" dirty="0" smtClean="0"/>
              <a:t>Учить детализировать наиболее удачные;</a:t>
            </a:r>
          </a:p>
          <a:p>
            <a:r>
              <a:rPr lang="ru-RU" dirty="0" smtClean="0"/>
              <a:t>Формировать подвижность мышления;</a:t>
            </a:r>
          </a:p>
          <a:p>
            <a:r>
              <a:rPr lang="ru-RU" dirty="0" smtClean="0"/>
              <a:t>Развивать комбинаторику.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Морфологический анализ « Наш снеговик»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358245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649"/>
                <a:gridCol w="1671649"/>
                <a:gridCol w="1671649"/>
                <a:gridCol w="1671649"/>
                <a:gridCol w="1671649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ком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Готовый снеговик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Вода</a:t>
                      </a:r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добрый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грустный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улыбчивый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веселый</a:t>
                      </a:r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Одежда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ведро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платье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костюм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шляпа</a:t>
                      </a:r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передвижения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лыжи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коньки</a:t>
                      </a:r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жительства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Детский сад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Северный полис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Двор</a:t>
                      </a:r>
                      <a:r>
                        <a:rPr lang="ru-RU" baseline="0" dirty="0" smtClean="0"/>
                        <a:t> жилого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дорожка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Морфологическая таблица «Наш снеговик"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ашний\Desktop\images (2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500174"/>
            <a:ext cx="1093114" cy="7737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Морфологическая таблица для ребят</a:t>
            </a:r>
            <a:endParaRPr lang="ru-RU" dirty="0"/>
          </a:p>
        </p:txBody>
      </p:sp>
      <p:pic>
        <p:nvPicPr>
          <p:cNvPr id="1027" name="Picture 3" descr="C:\Users\Домашний\Desktop\images (2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357298"/>
            <a:ext cx="1000132" cy="935469"/>
          </a:xfrm>
          <a:prstGeom prst="rect">
            <a:avLst/>
          </a:prstGeom>
          <a:noFill/>
        </p:spPr>
      </p:pic>
      <p:pic>
        <p:nvPicPr>
          <p:cNvPr id="1028" name="Picture 4" descr="C:\Users\Домашний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1214422"/>
            <a:ext cx="1000132" cy="1000132"/>
          </a:xfrm>
          <a:prstGeom prst="rect">
            <a:avLst/>
          </a:prstGeom>
          <a:noFill/>
        </p:spPr>
      </p:pic>
      <p:pic>
        <p:nvPicPr>
          <p:cNvPr id="1029" name="Picture 5" descr="C:\Users\Домашний\Desktop\65084185_1286644433_2b67aa8053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7500958" y="1357298"/>
            <a:ext cx="1071570" cy="803677"/>
          </a:xfrm>
          <a:prstGeom prst="rect">
            <a:avLst/>
          </a:prstGeom>
          <a:noFill/>
        </p:spPr>
      </p:pic>
      <p:pic>
        <p:nvPicPr>
          <p:cNvPr id="1030" name="Picture 6" descr="C:\Users\Домашний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357430"/>
            <a:ext cx="1042741" cy="781049"/>
          </a:xfrm>
          <a:prstGeom prst="rect">
            <a:avLst/>
          </a:prstGeom>
          <a:noFill/>
        </p:spPr>
      </p:pic>
      <p:pic>
        <p:nvPicPr>
          <p:cNvPr id="1031" name="Picture 7" descr="C:\Users\Домашний\Desktop\images 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5" y="3357563"/>
            <a:ext cx="1288226" cy="857256"/>
          </a:xfrm>
          <a:prstGeom prst="rect">
            <a:avLst/>
          </a:prstGeom>
          <a:noFill/>
        </p:spPr>
      </p:pic>
      <p:pic>
        <p:nvPicPr>
          <p:cNvPr id="1032" name="Picture 8" descr="C:\Users\Домашний\Desktop\images (1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4429132"/>
            <a:ext cx="1200316" cy="785818"/>
          </a:xfrm>
          <a:prstGeom prst="rect">
            <a:avLst/>
          </a:prstGeom>
          <a:noFill/>
        </p:spPr>
      </p:pic>
      <p:pic>
        <p:nvPicPr>
          <p:cNvPr id="1033" name="Picture 9" descr="C:\Users\Домашний\Desktop\images (3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20" y="5472111"/>
            <a:ext cx="1154908" cy="1385889"/>
          </a:xfrm>
          <a:prstGeom prst="rect">
            <a:avLst/>
          </a:prstGeom>
          <a:noFill/>
        </p:spPr>
      </p:pic>
      <p:pic>
        <p:nvPicPr>
          <p:cNvPr id="1034" name="Picture 10" descr="C:\Users\Домашний\Desktop\скачанные файлы (4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43372" y="2428868"/>
            <a:ext cx="785818" cy="785818"/>
          </a:xfrm>
          <a:prstGeom prst="rect">
            <a:avLst/>
          </a:prstGeom>
          <a:noFill/>
        </p:spPr>
      </p:pic>
      <p:pic>
        <p:nvPicPr>
          <p:cNvPr id="1035" name="Picture 11" descr="C:\Users\Домашний\Desktop\images (17)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43174" y="2428868"/>
            <a:ext cx="793171" cy="761998"/>
          </a:xfrm>
          <a:prstGeom prst="rect">
            <a:avLst/>
          </a:prstGeom>
          <a:noFill/>
        </p:spPr>
      </p:pic>
      <p:pic>
        <p:nvPicPr>
          <p:cNvPr id="1036" name="Picture 12" descr="C:\Users\Домашний\Desktop\images (16)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15272" y="2500306"/>
            <a:ext cx="642942" cy="642942"/>
          </a:xfrm>
          <a:prstGeom prst="rect">
            <a:avLst/>
          </a:prstGeom>
          <a:noFill/>
        </p:spPr>
      </p:pic>
      <p:pic>
        <p:nvPicPr>
          <p:cNvPr id="1037" name="Picture 13" descr="C:\Users\Домашний\Desktop\images (15)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57818" y="2428868"/>
            <a:ext cx="1316974" cy="719137"/>
          </a:xfrm>
          <a:prstGeom prst="rect">
            <a:avLst/>
          </a:prstGeom>
          <a:noFill/>
        </p:spPr>
      </p:pic>
      <p:pic>
        <p:nvPicPr>
          <p:cNvPr id="1038" name="Picture 14" descr="C:\Users\Домашний\Desktop\images (9)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428860" y="3357562"/>
            <a:ext cx="1285884" cy="801413"/>
          </a:xfrm>
          <a:prstGeom prst="rect">
            <a:avLst/>
          </a:prstGeom>
          <a:noFill/>
        </p:spPr>
      </p:pic>
      <p:pic>
        <p:nvPicPr>
          <p:cNvPr id="1039" name="Picture 15" descr="C:\Users\Домашний\Desktop\скачанные файлы (2)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14810" y="3143248"/>
            <a:ext cx="565551" cy="1214446"/>
          </a:xfrm>
          <a:prstGeom prst="rect">
            <a:avLst/>
          </a:prstGeom>
          <a:noFill/>
        </p:spPr>
      </p:pic>
      <p:pic>
        <p:nvPicPr>
          <p:cNvPr id="1040" name="Picture 16" descr="C:\Users\Домашний\Desktop\images (10)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429256" y="3357562"/>
            <a:ext cx="1285884" cy="963171"/>
          </a:xfrm>
          <a:prstGeom prst="rect">
            <a:avLst/>
          </a:prstGeom>
          <a:noFill/>
        </p:spPr>
      </p:pic>
      <p:pic>
        <p:nvPicPr>
          <p:cNvPr id="1041" name="Picture 17" descr="C:\Users\Домашний\Desktop\images (11)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29520" y="3357562"/>
            <a:ext cx="1309687" cy="871537"/>
          </a:xfrm>
          <a:prstGeom prst="rect">
            <a:avLst/>
          </a:prstGeom>
          <a:noFill/>
        </p:spPr>
      </p:pic>
      <p:pic>
        <p:nvPicPr>
          <p:cNvPr id="1042" name="Picture 18" descr="C:\Users\Домашний\Desktop\images (14)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571736" y="4500570"/>
            <a:ext cx="1244642" cy="928694"/>
          </a:xfrm>
          <a:prstGeom prst="rect">
            <a:avLst/>
          </a:prstGeom>
          <a:noFill/>
        </p:spPr>
      </p:pic>
      <p:pic>
        <p:nvPicPr>
          <p:cNvPr id="1043" name="Picture 19" descr="C:\Users\Домашний\Desktop\images (12)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86248" y="4500570"/>
            <a:ext cx="842847" cy="1052511"/>
          </a:xfrm>
          <a:prstGeom prst="rect">
            <a:avLst/>
          </a:prstGeom>
          <a:noFill/>
        </p:spPr>
      </p:pic>
      <p:pic>
        <p:nvPicPr>
          <p:cNvPr id="1044" name="Picture 20" descr="C:\Users\Домашний\Desktop\скачанные файлы (3)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500694" y="4500570"/>
            <a:ext cx="1357322" cy="1012771"/>
          </a:xfrm>
          <a:prstGeom prst="rect">
            <a:avLst/>
          </a:prstGeom>
          <a:noFill/>
        </p:spPr>
      </p:pic>
      <p:pic>
        <p:nvPicPr>
          <p:cNvPr id="1045" name="Picture 21" descr="C:\Users\Домашний\Desktop\images (18)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715272" y="4286256"/>
            <a:ext cx="1214446" cy="1214446"/>
          </a:xfrm>
          <a:prstGeom prst="rect">
            <a:avLst/>
          </a:prstGeom>
          <a:noFill/>
        </p:spPr>
      </p:pic>
      <p:pic>
        <p:nvPicPr>
          <p:cNvPr id="1046" name="Picture 22" descr="C:\Users\Домашний\Desktop\images (19)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500298" y="5715016"/>
            <a:ext cx="1288226" cy="857256"/>
          </a:xfrm>
          <a:prstGeom prst="rect">
            <a:avLst/>
          </a:prstGeom>
          <a:noFill/>
        </p:spPr>
      </p:pic>
      <p:pic>
        <p:nvPicPr>
          <p:cNvPr id="1047" name="Picture 23" descr="C:\Users\Домашний\Desktop\images (20)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572396" y="5715016"/>
            <a:ext cx="1309687" cy="871537"/>
          </a:xfrm>
          <a:prstGeom prst="rect">
            <a:avLst/>
          </a:prstGeom>
          <a:noFill/>
        </p:spPr>
      </p:pic>
      <p:pic>
        <p:nvPicPr>
          <p:cNvPr id="1048" name="Picture 24" descr="C:\Users\Домашний\Desktop\скачанные файлы (5).jp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286248" y="5786454"/>
            <a:ext cx="1042741" cy="781049"/>
          </a:xfrm>
          <a:prstGeom prst="rect">
            <a:avLst/>
          </a:prstGeom>
          <a:noFill/>
        </p:spPr>
      </p:pic>
      <p:pic>
        <p:nvPicPr>
          <p:cNvPr id="1049" name="Picture 25" descr="C:\Users\Домашний\Desktop\images (21).jp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643570" y="5786454"/>
            <a:ext cx="1202335" cy="800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Снеговик –грустный снег, одетый в шляпу, передвигающийся на санях и живущий во дворе жилого дома;</a:t>
            </a:r>
          </a:p>
          <a:p>
            <a:r>
              <a:rPr lang="ru-RU" dirty="0" smtClean="0"/>
              <a:t>Или, Снеговик-  добрый снежный ком одетый в костюм, передвигающийся на лыжах и живущий на дорожке;</a:t>
            </a:r>
          </a:p>
          <a:p>
            <a:r>
              <a:rPr lang="ru-RU" dirty="0" smtClean="0"/>
              <a:t>Или, улыбчивый снеговик одетый в платье, передвигающийся на коньках, живущий в детском саду;</a:t>
            </a:r>
          </a:p>
          <a:p>
            <a:r>
              <a:rPr lang="ru-RU" dirty="0" smtClean="0"/>
              <a:t>Или, Снеговик- веселая вода, одетая в ведро, передвигающаяся с помощью ветра, живущая на Северном полюсе.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детей по Морфологической таблице: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омашний\Desktop\images (2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571612"/>
            <a:ext cx="1061901" cy="751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Морфологическая таблица согласно ответам ребят</a:t>
            </a:r>
            <a:endParaRPr lang="ru-RU" dirty="0"/>
          </a:p>
        </p:txBody>
      </p:sp>
      <p:pic>
        <p:nvPicPr>
          <p:cNvPr id="5" name="Picture 10" descr="C:\Users\Домашний\Desktop\скачанные файлы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428868"/>
            <a:ext cx="785818" cy="785818"/>
          </a:xfrm>
          <a:prstGeom prst="rect">
            <a:avLst/>
          </a:prstGeom>
          <a:noFill/>
        </p:spPr>
      </p:pic>
      <p:pic>
        <p:nvPicPr>
          <p:cNvPr id="6" name="Picture 17" descr="C:\Users\Домашний\Desktop\images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3429000"/>
            <a:ext cx="1309687" cy="871537"/>
          </a:xfrm>
          <a:prstGeom prst="rect">
            <a:avLst/>
          </a:prstGeom>
          <a:noFill/>
        </p:spPr>
      </p:pic>
      <p:pic>
        <p:nvPicPr>
          <p:cNvPr id="7" name="Picture 20" descr="C:\Users\Домашний\Desktop\скачанные файлы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4429132"/>
            <a:ext cx="1357322" cy="1012771"/>
          </a:xfrm>
          <a:prstGeom prst="rect">
            <a:avLst/>
          </a:prstGeom>
          <a:noFill/>
        </p:spPr>
      </p:pic>
      <p:pic>
        <p:nvPicPr>
          <p:cNvPr id="8" name="Picture 24" descr="C:\Users\Домашний\Desktop\скачанные файлы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56" y="5857892"/>
            <a:ext cx="1042741" cy="781049"/>
          </a:xfrm>
          <a:prstGeom prst="rect">
            <a:avLst/>
          </a:prstGeom>
          <a:noFill/>
        </p:spPr>
      </p:pic>
      <p:pic>
        <p:nvPicPr>
          <p:cNvPr id="9" name="Picture 3" descr="C:\Users\Домашний\Desktop\images (25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2" y="1357298"/>
            <a:ext cx="1000132" cy="935469"/>
          </a:xfrm>
          <a:prstGeom prst="rect">
            <a:avLst/>
          </a:prstGeom>
          <a:noFill/>
        </p:spPr>
      </p:pic>
      <p:pic>
        <p:nvPicPr>
          <p:cNvPr id="10" name="Picture 13" descr="C:\Users\Домашний\Desktop\images (15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8" y="2428868"/>
            <a:ext cx="1316974" cy="719137"/>
          </a:xfrm>
          <a:prstGeom prst="rect">
            <a:avLst/>
          </a:prstGeom>
          <a:noFill/>
        </p:spPr>
      </p:pic>
      <p:pic>
        <p:nvPicPr>
          <p:cNvPr id="11" name="Picture 15" descr="C:\Users\Домашний\Desktop\скачанные файлы (2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14810" y="3143248"/>
            <a:ext cx="565551" cy="1214446"/>
          </a:xfrm>
          <a:prstGeom prst="rect">
            <a:avLst/>
          </a:prstGeom>
          <a:noFill/>
        </p:spPr>
      </p:pic>
      <p:pic>
        <p:nvPicPr>
          <p:cNvPr id="12" name="Picture 19" descr="C:\Users\Домашний\Desktop\images (12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48" y="4500570"/>
            <a:ext cx="842847" cy="1052511"/>
          </a:xfrm>
          <a:prstGeom prst="rect">
            <a:avLst/>
          </a:prstGeom>
          <a:noFill/>
        </p:spPr>
      </p:pic>
      <p:pic>
        <p:nvPicPr>
          <p:cNvPr id="13" name="Picture 23" descr="C:\Users\Домашний\Desktop\images (20)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43372" y="5786454"/>
            <a:ext cx="1309687" cy="871537"/>
          </a:xfrm>
          <a:prstGeom prst="rect">
            <a:avLst/>
          </a:prstGeom>
          <a:noFill/>
        </p:spPr>
      </p:pic>
      <p:pic>
        <p:nvPicPr>
          <p:cNvPr id="14" name="Picture 4" descr="C:\Users\Домашний\Desktop\скачанные файлы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929322" y="1428736"/>
            <a:ext cx="1000132" cy="1000132"/>
          </a:xfrm>
          <a:prstGeom prst="rect">
            <a:avLst/>
          </a:prstGeom>
          <a:noFill/>
        </p:spPr>
      </p:pic>
      <p:pic>
        <p:nvPicPr>
          <p:cNvPr id="15" name="Picture 11" descr="C:\Users\Домашний\Desktop\images (17)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72198" y="2428868"/>
            <a:ext cx="793171" cy="761998"/>
          </a:xfrm>
          <a:prstGeom prst="rect">
            <a:avLst/>
          </a:prstGeom>
          <a:noFill/>
        </p:spPr>
      </p:pic>
      <p:pic>
        <p:nvPicPr>
          <p:cNvPr id="16" name="Picture 16" descr="C:\Users\Домашний\Desktop\images (10)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29322" y="3429000"/>
            <a:ext cx="1285884" cy="963171"/>
          </a:xfrm>
          <a:prstGeom prst="rect">
            <a:avLst/>
          </a:prstGeom>
          <a:noFill/>
        </p:spPr>
      </p:pic>
      <p:pic>
        <p:nvPicPr>
          <p:cNvPr id="17" name="Picture 21" descr="C:\Users\Домашний\Desktop\images (18)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72198" y="4500570"/>
            <a:ext cx="1214446" cy="1214446"/>
          </a:xfrm>
          <a:prstGeom prst="rect">
            <a:avLst/>
          </a:prstGeom>
          <a:noFill/>
        </p:spPr>
      </p:pic>
      <p:pic>
        <p:nvPicPr>
          <p:cNvPr id="18" name="Picture 22" descr="C:\Users\Домашний\Desktop\images (19)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72198" y="5786454"/>
            <a:ext cx="1288226" cy="857256"/>
          </a:xfrm>
          <a:prstGeom prst="rect">
            <a:avLst/>
          </a:prstGeom>
          <a:noFill/>
        </p:spPr>
      </p:pic>
      <p:pic>
        <p:nvPicPr>
          <p:cNvPr id="19" name="Picture 5" descr="C:\Users\Домашний\Desktop\65084185_1286644433_2b67aa805364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 flipH="1">
            <a:off x="7572396" y="1571612"/>
            <a:ext cx="1071570" cy="803677"/>
          </a:xfrm>
          <a:prstGeom prst="rect">
            <a:avLst/>
          </a:prstGeom>
          <a:noFill/>
        </p:spPr>
      </p:pic>
      <p:pic>
        <p:nvPicPr>
          <p:cNvPr id="20" name="Picture 12" descr="C:\Users\Домашний\Desktop\images (16)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715272" y="2500306"/>
            <a:ext cx="642942" cy="642942"/>
          </a:xfrm>
          <a:prstGeom prst="rect">
            <a:avLst/>
          </a:prstGeom>
          <a:noFill/>
        </p:spPr>
      </p:pic>
      <p:pic>
        <p:nvPicPr>
          <p:cNvPr id="21" name="Picture 14" descr="C:\Users\Домашний\Desktop\images (9)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500958" y="3571876"/>
            <a:ext cx="1285884" cy="801413"/>
          </a:xfrm>
          <a:prstGeom prst="rect">
            <a:avLst/>
          </a:prstGeom>
          <a:noFill/>
        </p:spPr>
      </p:pic>
      <p:pic>
        <p:nvPicPr>
          <p:cNvPr id="22" name="Picture 18" descr="C:\Users\Домашний\Desktop\images (14)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572396" y="4643446"/>
            <a:ext cx="1244642" cy="928694"/>
          </a:xfrm>
          <a:prstGeom prst="rect">
            <a:avLst/>
          </a:prstGeom>
          <a:noFill/>
        </p:spPr>
      </p:pic>
      <p:pic>
        <p:nvPicPr>
          <p:cNvPr id="23" name="Picture 25" descr="C:\Users\Домашний\Desktop\images (21)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715272" y="5786454"/>
            <a:ext cx="1202335" cy="800099"/>
          </a:xfrm>
          <a:prstGeom prst="rect">
            <a:avLst/>
          </a:prstGeom>
          <a:noFill/>
        </p:spPr>
      </p:pic>
      <p:pic>
        <p:nvPicPr>
          <p:cNvPr id="24" name="Picture 6" descr="C:\Users\Домашний\Desktop\images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2428868"/>
            <a:ext cx="1042741" cy="781049"/>
          </a:xfrm>
          <a:prstGeom prst="rect">
            <a:avLst/>
          </a:prstGeom>
          <a:noFill/>
        </p:spPr>
      </p:pic>
      <p:pic>
        <p:nvPicPr>
          <p:cNvPr id="25" name="Picture 7" descr="C:\Users\Домашний\Desktop\images (2)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3500438"/>
            <a:ext cx="1288226" cy="857256"/>
          </a:xfrm>
          <a:prstGeom prst="rect">
            <a:avLst/>
          </a:prstGeom>
          <a:noFill/>
        </p:spPr>
      </p:pic>
      <p:pic>
        <p:nvPicPr>
          <p:cNvPr id="26" name="Picture 8" descr="C:\Users\Домашний\Desktop\images (1).jp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4714884"/>
            <a:ext cx="1200316" cy="785818"/>
          </a:xfrm>
          <a:prstGeom prst="rect">
            <a:avLst/>
          </a:prstGeom>
          <a:noFill/>
        </p:spPr>
      </p:pic>
      <p:pic>
        <p:nvPicPr>
          <p:cNvPr id="27" name="Picture 9" descr="C:\Users\Домашний\Desktop\images (3).jp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0" y="5472111"/>
            <a:ext cx="1154908" cy="13858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Рисунки ребят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Веселый снеговик на коньках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Добрый снеговик</a:t>
            </a:r>
            <a:endParaRPr lang="ru-RU" dirty="0"/>
          </a:p>
        </p:txBody>
      </p:sp>
      <p:pic>
        <p:nvPicPr>
          <p:cNvPr id="1026" name="Picture 2" descr="C:\Users\Admin\Desktop\IMG_20150114_19315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10506"/>
            <a:ext cx="3672408" cy="3810000"/>
          </a:xfrm>
          <a:prstGeom prst="rect">
            <a:avLst/>
          </a:prstGeom>
          <a:noFill/>
        </p:spPr>
      </p:pic>
      <p:pic>
        <p:nvPicPr>
          <p:cNvPr id="5" name="Picture 2" descr="I:\IMG_20150114_19322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37162" y="1510506"/>
            <a:ext cx="3263928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Рисунки ребят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Снежный ком на лыжах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Путешествующий снег.</a:t>
            </a:r>
            <a:endParaRPr lang="ru-RU" dirty="0"/>
          </a:p>
        </p:txBody>
      </p:sp>
      <p:pic>
        <p:nvPicPr>
          <p:cNvPr id="2050" name="Picture 2" descr="I:\IMG_20150114_193237_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10506"/>
            <a:ext cx="3263134" cy="3810000"/>
          </a:xfrm>
          <a:prstGeom prst="rect">
            <a:avLst/>
          </a:prstGeom>
          <a:noFill/>
        </p:spPr>
      </p:pic>
      <p:pic>
        <p:nvPicPr>
          <p:cNvPr id="2051" name="Picture 3" descr="I:\IMG_20150114_19321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444625"/>
            <a:ext cx="3286321" cy="3941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200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Морфологический анализ и морфологические таблицы.</vt:lpstr>
      <vt:lpstr>Морфологический анализ « Наш снеговик»</vt:lpstr>
      <vt:lpstr>Морфологическая таблица «Наш снеговик"</vt:lpstr>
      <vt:lpstr>Морфологическая таблица для ребят</vt:lpstr>
      <vt:lpstr>Ответы детей по Морфологической таблице:</vt:lpstr>
      <vt:lpstr>Морфологическая таблица согласно ответам ребят</vt:lpstr>
      <vt:lpstr>Рисунки ребят</vt:lpstr>
      <vt:lpstr>Рисунки ребят</vt:lpstr>
      <vt:lpstr>        Спасибо за Внимание!!!!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Морфологический анализ и морфологические таблицы.</dc:title>
  <dc:creator>Домашний</dc:creator>
  <cp:lastModifiedBy>Домашний</cp:lastModifiedBy>
  <cp:revision>22</cp:revision>
  <dcterms:created xsi:type="dcterms:W3CDTF">2015-01-13T17:24:43Z</dcterms:created>
  <dcterms:modified xsi:type="dcterms:W3CDTF">2015-01-19T04:34:56Z</dcterms:modified>
</cp:coreProperties>
</file>