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62" r:id="rId10"/>
    <p:sldId id="263" r:id="rId11"/>
    <p:sldId id="264" r:id="rId12"/>
    <p:sldId id="270" r:id="rId13"/>
    <p:sldId id="271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8" autoAdjust="0"/>
  </p:normalViewPr>
  <p:slideViewPr>
    <p:cSldViewPr>
      <p:cViewPr>
        <p:scale>
          <a:sx n="69" d="100"/>
          <a:sy n="69" d="100"/>
        </p:scale>
        <p:origin x="-636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2" Type="http://schemas.openxmlformats.org/officeDocument/2006/relationships/audio" Target="file:///C:\&#1088;&#1072;&#1073;&#1086;&#1090;&#1072;%20&#1076;&#1077;&#1090;&#1089;&#1082;&#1080;&#1081;%20&#1089;&#1072;&#1076;\0085.mp3" TargetMode="External"/><Relationship Id="rId1" Type="http://schemas.openxmlformats.org/officeDocument/2006/relationships/audio" Target="file:///C:\&#1088;&#1072;&#1073;&#1086;&#1090;&#1072;%20&#1076;&#1077;&#1090;&#1089;&#1082;&#1080;&#1081;%20&#1089;&#1072;&#1076;\&#1079;&#1074;&#1091;&#1082;&#1080;%20&#1076;&#1083;&#1103;%20&#1087;&#1088;&#1077;&#1079;&#1077;&#1085;&#1090;&#1072;&#1094;&#1080;&#1080;\&#1079;&#1074;&#1091;&#1082;&#1080;%20&#1078;&#1080;&#1074;&#1086;&#1090;&#1085;&#1099;&#1093;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png"/><Relationship Id="rId2" Type="http://schemas.openxmlformats.org/officeDocument/2006/relationships/audio" Target="file:///C:\&#1088;&#1072;&#1073;&#1086;&#1090;&#1072;%20&#1076;&#1077;&#1090;&#1089;&#1082;&#1080;&#1081;%20&#1089;&#1072;&#1076;\&#1079;&#1074;&#1091;&#1082;&#1080;%20&#1076;&#1083;&#1103;%20&#1087;&#1088;&#1077;&#1079;&#1077;&#1085;&#1090;&#1072;&#1094;&#1080;&#1080;\Zvuki-zhivotnyh-Medved%20(mp3cut.ru).mp3" TargetMode="External"/><Relationship Id="rId1" Type="http://schemas.openxmlformats.org/officeDocument/2006/relationships/audio" Target="file:///C:\&#1088;&#1072;&#1073;&#1086;&#1090;&#1072;%20&#1076;&#1077;&#1090;&#1089;&#1082;&#1080;&#1081;%20&#1089;&#1072;&#1076;\&#1079;&#1074;&#1091;&#1082;&#1080;%20&#1076;&#1083;&#1103;%20&#1087;&#1088;&#1077;&#1079;&#1077;&#1085;&#1090;&#1072;&#1094;&#1080;&#1080;\&#1079;&#1074;&#1091;&#1082;&#1080;%20&#1078;&#1080;&#1074;&#1086;&#1090;&#1085;&#1099;&#1093;.MP3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14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88;&#1072;&#1073;&#1086;&#1090;&#1072;%20&#1076;&#1077;&#1090;&#1089;&#1082;&#1080;&#1081;%20&#1089;&#1072;&#1076;\&#1087;&#1077;&#1089;&#1085;&#1080;%20&#1076;&#1083;&#1103;%20&#1091;&#1088;&#1086;&#1082;&#1086;&#1074;\&#1085;&#1072;&#1088;&#1077;&#1079;&#1082;&#1072;%20&#1079;&#1074;&#1091;&#1082;&#1086;&#1074;%20&#1078;&#1080;&#1074;&#1086;&#1090;&#1085;&#1099;&#1093;\1019262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88;&#1072;&#1073;&#1086;&#1090;&#1072;%20&#1076;&#1077;&#1090;&#1089;&#1082;&#1080;&#1081;%20&#1089;&#1072;&#1076;\&#1087;&#1077;&#1089;&#1085;&#1080;%20&#1076;&#1083;&#1103;%20&#1091;&#1088;&#1086;&#1082;&#1086;&#1074;\&#1085;&#1072;&#1088;&#1077;&#1079;&#1082;&#1072;%20&#1079;&#1074;&#1091;&#1082;&#1086;&#1074;%20&#1078;&#1080;&#1074;&#1086;&#1090;&#1085;&#1099;&#1093;\1019271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file:///C:\&#1088;&#1072;&#1073;&#1086;&#1090;&#1072;%20&#1076;&#1077;&#1090;&#1089;&#1082;&#1080;&#1081;%20&#1089;&#1072;&#1076;\&#1087;&#1077;&#1089;&#1085;&#1080;%20&#1076;&#1083;&#1103;%20&#1091;&#1088;&#1086;&#1082;&#1086;&#1074;\&#1085;&#1072;&#1088;&#1077;&#1079;&#1082;&#1072;%20&#1079;&#1074;&#1091;&#1082;&#1086;&#1074;%20&#1078;&#1080;&#1074;&#1086;&#1090;&#1085;&#1099;&#1093;\1019278.mp3" TargetMode="External"/><Relationship Id="rId7" Type="http://schemas.openxmlformats.org/officeDocument/2006/relationships/image" Target="../media/image19.png"/><Relationship Id="rId2" Type="http://schemas.openxmlformats.org/officeDocument/2006/relationships/audio" Target="file:///C:\&#1088;&#1072;&#1073;&#1086;&#1090;&#1072;%20&#1076;&#1077;&#1090;&#1089;&#1082;&#1080;&#1081;%20&#1089;&#1072;&#1076;\&#1079;&#1074;&#1091;&#1082;&#1080;%20&#1076;&#1083;&#1103;%20&#1087;&#1088;&#1077;&#1079;&#1077;&#1085;&#1090;&#1072;&#1094;&#1080;&#1080;\Zvuki-zhivotnyh-Volchiy-voy(muzofon.com).mp3" TargetMode="External"/><Relationship Id="rId1" Type="http://schemas.openxmlformats.org/officeDocument/2006/relationships/audio" Target="file:///C:\&#1088;&#1072;&#1073;&#1086;&#1090;&#1072;%20&#1076;&#1077;&#1090;&#1089;&#1082;&#1080;&#1081;%20&#1089;&#1072;&#1076;\&#1079;&#1074;&#1091;&#1082;&#1080;%20&#1076;&#1083;&#1103;%20&#1087;&#1088;&#1077;&#1079;&#1077;&#1085;&#1090;&#1072;&#1094;&#1080;&#1080;\&#1079;&#1074;&#1091;&#1082;&#1080;%20&#1078;&#1080;&#1074;&#1086;&#1090;&#1085;&#1099;&#1093;.MP3" TargetMode="External"/><Relationship Id="rId6" Type="http://schemas.openxmlformats.org/officeDocument/2006/relationships/image" Target="../media/image18.jpeg"/><Relationship Id="rId5" Type="http://schemas.openxmlformats.org/officeDocument/2006/relationships/audio" Target="../media/audio2.wav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openxmlformats.org/officeDocument/2006/relationships/audio" Target="file:///C:\&#1088;&#1072;&#1073;&#1086;&#1090;&#1072;%20&#1076;&#1077;&#1090;&#1089;&#1082;&#1080;&#1081;%20&#1089;&#1072;&#1076;\&#1079;&#1074;&#1091;&#1082;&#1080;%20&#1076;&#1083;&#1103;%20&#1087;&#1088;&#1077;&#1079;&#1077;&#1085;&#1090;&#1072;&#1094;&#1080;&#1080;\zvuki-zhivotnyh-korova(muzofon.com).mp3" TargetMode="External"/><Relationship Id="rId1" Type="http://schemas.openxmlformats.org/officeDocument/2006/relationships/audio" Target="file:///C:\&#1088;&#1072;&#1073;&#1086;&#1090;&#1072;%20&#1076;&#1077;&#1090;&#1089;&#1082;&#1080;&#1081;%20&#1089;&#1072;&#1076;\&#1079;&#1074;&#1091;&#1082;&#1080;%20&#1076;&#1083;&#1103;%20&#1087;&#1088;&#1077;&#1079;&#1077;&#1085;&#1090;&#1072;&#1094;&#1080;&#1080;\&#1079;&#1074;&#1091;&#1082;&#1080;%20&#1078;&#1080;&#1074;&#1086;&#1090;&#1085;&#1099;&#1093;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10.gif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Algerian" pitchFamily="82" charset="0"/>
              </a:rPr>
              <a:t>Domestic and </a:t>
            </a:r>
            <a:br>
              <a:rPr lang="en-US" sz="54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5400" dirty="0" smtClean="0">
                <a:solidFill>
                  <a:srgbClr val="002060"/>
                </a:solidFill>
                <a:latin typeface="Algerian" pitchFamily="82" charset="0"/>
              </a:rPr>
              <a:t>wild animals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653136"/>
            <a:ext cx="2736303" cy="205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365104"/>
            <a:ext cx="3024631" cy="227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работа детский сад\животные для презентации\1f26541c6c030ba30dfa880ef18548b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0"/>
            <a:ext cx="1656184" cy="2604062"/>
          </a:xfrm>
          <a:prstGeom prst="rect">
            <a:avLst/>
          </a:prstGeom>
          <a:noFill/>
        </p:spPr>
      </p:pic>
      <p:pic>
        <p:nvPicPr>
          <p:cNvPr id="1027" name="Picture 3" descr="C:\работа детский сад\животные для презентации\093186f0ebc25955d00fcdbe17d67ec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88640"/>
            <a:ext cx="2265420" cy="1700808"/>
          </a:xfrm>
          <a:prstGeom prst="rect">
            <a:avLst/>
          </a:prstGeom>
          <a:noFill/>
        </p:spPr>
      </p:pic>
      <p:pic>
        <p:nvPicPr>
          <p:cNvPr id="1028" name="Picture 4" descr="C:\работа детский сад\животные для презентации\i.jpeg8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2276872"/>
            <a:ext cx="1905000" cy="1428750"/>
          </a:xfrm>
          <a:prstGeom prst="rect">
            <a:avLst/>
          </a:prstGeom>
          <a:noFill/>
        </p:spPr>
      </p:pic>
      <p:pic>
        <p:nvPicPr>
          <p:cNvPr id="1029" name="Picture 5" descr="C:\работа детский сад\животные для презентации\i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404664"/>
            <a:ext cx="2857500" cy="1152128"/>
          </a:xfrm>
          <a:prstGeom prst="rect">
            <a:avLst/>
          </a:prstGeom>
          <a:noFill/>
        </p:spPr>
      </p:pic>
      <p:pic>
        <p:nvPicPr>
          <p:cNvPr id="1030" name="Picture 6" descr="C:\работа детский сад\животные для презентации\wojtek_kwiatkowski_arabian_horses_in_the_dus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2564904"/>
            <a:ext cx="1800200" cy="2006473"/>
          </a:xfrm>
          <a:prstGeom prst="rect">
            <a:avLst/>
          </a:prstGeom>
          <a:noFill/>
        </p:spPr>
      </p:pic>
      <p:pic>
        <p:nvPicPr>
          <p:cNvPr id="1031" name="Picture 7" descr="C:\работа детский сад\животные для презентации\c3J2aW1nMDEuc2xhbmRvLnJ1L2ltYWdlc19zbGFuZG9ydS83NTM5OTUwNV8xXzY0NHg0NjFfcHJvZGFtLWtvcm92dS1uaXpobml5LW5vdmdvcm9kLmpwZw==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3933056"/>
            <a:ext cx="2804232" cy="188545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ipe dir="d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548680"/>
            <a:ext cx="5003601" cy="500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звуки животны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9396536" y="6553200"/>
            <a:ext cx="304800" cy="304800"/>
          </a:xfrm>
          <a:prstGeom prst="rect">
            <a:avLst/>
          </a:prstGeom>
        </p:spPr>
      </p:pic>
      <p:pic>
        <p:nvPicPr>
          <p:cNvPr id="5" name="008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968456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">
    <p:wipe dir="r"/>
    <p:sndAc>
      <p:stSnd>
        <p:snd r:embed="rId4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161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rial Black" pitchFamily="34" charset="0"/>
              </a:rPr>
              <a:t>HORSE</a:t>
            </a:r>
            <a:endParaRPr lang="ru-RU" sz="6600" dirty="0">
              <a:latin typeface="Arial Black" pitchFamily="34" charset="0"/>
            </a:endParaRPr>
          </a:p>
        </p:txBody>
      </p:sp>
      <p:sp>
        <p:nvSpPr>
          <p:cNvPr id="5" name="AutoShape 3" descr="лошадь4"/>
          <p:cNvSpPr>
            <a:spLocks noGrp="1" noChangeAspect="1" noChangeArrowheads="1"/>
          </p:cNvSpPr>
          <p:nvPr isPhoto="1"/>
        </p:nvSpPr>
        <p:spPr bwMode="auto">
          <a:xfrm>
            <a:off x="457200" y="2174875"/>
            <a:ext cx="5267325" cy="3414713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 b="-139"/>
            </a:stretch>
          </a:blip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AutoShape 4" descr="лошадь5"/>
          <p:cNvSpPr>
            <a:spLocks noGrp="1" noChangeAspect="1" noChangeArrowheads="1"/>
          </p:cNvSpPr>
          <p:nvPr isPhoto="1"/>
        </p:nvSpPr>
        <p:spPr bwMode="auto">
          <a:xfrm>
            <a:off x="5148263" y="1628775"/>
            <a:ext cx="3513137" cy="4754563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/>
            <a:srcRect/>
            <a:stretch>
              <a:fillRect b="-14047"/>
            </a:stretch>
          </a:blip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7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908720"/>
            <a:ext cx="511256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звуки животны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4" name="Zvuki-zhivotnyh-Medved (mp3cut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961256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00">
    <p:wipe dir="r"/>
    <p:sndAc>
      <p:stSnd>
        <p:snd r:embed="rId4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161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3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atin typeface="Arial Black" pitchFamily="34" charset="0"/>
              </a:rPr>
              <a:t>BEAR</a:t>
            </a:r>
            <a:endParaRPr lang="ru-RU" sz="6600" b="1" dirty="0">
              <a:latin typeface="Arial Black" pitchFamily="34" charset="0"/>
            </a:endParaRPr>
          </a:p>
        </p:txBody>
      </p:sp>
      <p:pic>
        <p:nvPicPr>
          <p:cNvPr id="3074" name="Picture 2" descr="C:\работа детский сад\животные для презентации\0a065966d9e1316e6ce5b40f2c5637c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412776"/>
            <a:ext cx="4699703" cy="3528392"/>
          </a:xfrm>
          <a:prstGeom prst="rect">
            <a:avLst/>
          </a:prstGeom>
          <a:noFill/>
        </p:spPr>
      </p:pic>
      <p:pic>
        <p:nvPicPr>
          <p:cNvPr id="3075" name="Picture 3" descr="C:\работа детский сад\животные для презентации\0_9a4ee_97b0cb3f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2976"/>
            <a:ext cx="4272136" cy="3204102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9712" y="404664"/>
            <a:ext cx="529023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0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Good OF</a:t>
            </a:r>
          </a:p>
          <a:p>
            <a:pPr algn="ctr"/>
            <a:r>
              <a:rPr lang="en-US" sz="10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YOU!!!</a:t>
            </a:r>
            <a:endParaRPr lang="ru-RU" sz="10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861048"/>
            <a:ext cx="2808312" cy="275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fade thruBlk="1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79" y="764704"/>
            <a:ext cx="623896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101926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32452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">
    <p:wipe dir="r"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rial Black" pitchFamily="34" charset="0"/>
              </a:rPr>
              <a:t>DOG</a:t>
            </a:r>
            <a:endParaRPr lang="ru-RU" sz="6600" dirty="0">
              <a:latin typeface="Arial Black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96952"/>
            <a:ext cx="48965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68760"/>
            <a:ext cx="4680520" cy="261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908720"/>
            <a:ext cx="511256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101927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39653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00">
    <p:wipe dir="r"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9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rial Black" pitchFamily="34" charset="0"/>
              </a:rPr>
              <a:t>CAT</a:t>
            </a:r>
            <a:endParaRPr lang="ru-RU" sz="6600" dirty="0"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852936"/>
            <a:ext cx="4776530" cy="358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836712"/>
            <a:ext cx="511256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звуки животны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9324528" y="6553200"/>
            <a:ext cx="304800" cy="304800"/>
          </a:xfrm>
          <a:prstGeom prst="rect">
            <a:avLst/>
          </a:prstGeom>
        </p:spPr>
      </p:pic>
      <p:pic>
        <p:nvPicPr>
          <p:cNvPr id="6" name="Zvuki-zhivotnyh-Volchiy-voy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9612560" y="6553200"/>
            <a:ext cx="304800" cy="304800"/>
          </a:xfrm>
          <a:prstGeom prst="rect">
            <a:avLst/>
          </a:prstGeom>
        </p:spPr>
      </p:pic>
      <p:pic>
        <p:nvPicPr>
          <p:cNvPr id="7" name="1019278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print"/>
          <a:stretch>
            <a:fillRect/>
          </a:stretch>
        </p:blipFill>
        <p:spPr>
          <a:xfrm>
            <a:off x="946854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">
    <p:wipe dir="r"/>
    <p:sndAc>
      <p:stSnd>
        <p:snd r:embed="rId5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61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0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atin typeface="Arial Black" pitchFamily="34" charset="0"/>
                <a:cs typeface="Arial" pitchFamily="34" charset="0"/>
              </a:rPr>
              <a:t>WOLF</a:t>
            </a:r>
            <a:endParaRPr lang="ru-RU" sz="6600" b="1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Picture 2" descr="C:\работа детский сад\животные для презентации\Animals___Wolves_and_Foxes__040447_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4488160" cy="3366120"/>
          </a:xfrm>
          <a:prstGeom prst="rect">
            <a:avLst/>
          </a:prstGeom>
          <a:noFill/>
        </p:spPr>
      </p:pic>
      <p:pic>
        <p:nvPicPr>
          <p:cNvPr id="4" name="Picture 3" descr="C:\работа детский сад\животные для презентации\78572_799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3520" y="3140968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79" y="764704"/>
            <a:ext cx="623896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звуки животны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9324528" y="6553200"/>
            <a:ext cx="304800" cy="304800"/>
          </a:xfrm>
          <a:prstGeom prst="rect">
            <a:avLst/>
          </a:prstGeom>
        </p:spPr>
      </p:pic>
      <p:pic>
        <p:nvPicPr>
          <p:cNvPr id="4" name="zvuki-zhivotnyh-korova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968456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00">
    <p:wipe dir="r"/>
    <p:sndAc>
      <p:stSnd>
        <p:snd r:embed="rId4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61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9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rial Black" pitchFamily="34" charset="0"/>
              </a:rPr>
              <a:t>COW</a:t>
            </a:r>
            <a:endParaRPr lang="ru-RU" sz="6600" dirty="0">
              <a:latin typeface="Arial Black" pitchFamily="34" charset="0"/>
            </a:endParaRPr>
          </a:p>
        </p:txBody>
      </p:sp>
      <p:sp>
        <p:nvSpPr>
          <p:cNvPr id="5" name="AutoShape 3" descr="корова"/>
          <p:cNvSpPr>
            <a:spLocks noGrp="1" noChangeAspect="1" noChangeArrowheads="1"/>
          </p:cNvSpPr>
          <p:nvPr isPhoto="1"/>
        </p:nvSpPr>
        <p:spPr bwMode="auto">
          <a:xfrm>
            <a:off x="250825" y="1700213"/>
            <a:ext cx="4906963" cy="3271837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 r="-113"/>
            </a:stretch>
          </a:blip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AutoShape 4" descr="корова5"/>
          <p:cNvSpPr>
            <a:spLocks noGrp="1" noChangeAspect="1" noChangeArrowheads="1"/>
          </p:cNvSpPr>
          <p:nvPr isPhoto="1"/>
        </p:nvSpPr>
        <p:spPr bwMode="auto">
          <a:xfrm>
            <a:off x="4356100" y="2708275"/>
            <a:ext cx="4475163" cy="3697288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/>
            <a:srcRect/>
            <a:stretch>
              <a:fillRect r="-78"/>
            </a:stretch>
          </a:blip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7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13</Words>
  <Application>Microsoft Office PowerPoint</Application>
  <PresentationFormat>Экран (4:3)</PresentationFormat>
  <Paragraphs>9</Paragraphs>
  <Slides>14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Domestic and  wild animals</vt:lpstr>
      <vt:lpstr>Слайд 2</vt:lpstr>
      <vt:lpstr>DOG</vt:lpstr>
      <vt:lpstr>Слайд 4</vt:lpstr>
      <vt:lpstr>CAT</vt:lpstr>
      <vt:lpstr>Слайд 6</vt:lpstr>
      <vt:lpstr>WOLF</vt:lpstr>
      <vt:lpstr>Слайд 8</vt:lpstr>
      <vt:lpstr>COW</vt:lpstr>
      <vt:lpstr>Слайд 10</vt:lpstr>
      <vt:lpstr>HORSE</vt:lpstr>
      <vt:lpstr>Слайд 12</vt:lpstr>
      <vt:lpstr>BEAR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Pets</dc:title>
  <cp:lastModifiedBy>Admin</cp:lastModifiedBy>
  <cp:revision>18</cp:revision>
  <dcterms:modified xsi:type="dcterms:W3CDTF">2013-10-29T09:25:49Z</dcterms:modified>
</cp:coreProperties>
</file>