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7822-CAC2-4278-99CF-2BF9B648AB18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41A7-274E-4AD6-A62D-81CDE85B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F1C74B-3CE1-4C2D-B1D9-81069E761C4D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44AF4-60AE-4FA5-B0C6-07EF44A3F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-142875" y="0"/>
            <a:ext cx="8929688" cy="4786313"/>
          </a:xfrm>
        </p:spPr>
        <p:txBody>
          <a:bodyPr/>
          <a:lstStyle/>
          <a:p>
            <a:r>
              <a:rPr lang="ru-RU" smtClean="0"/>
              <a:t>Пальчиковый  игротренинг для детей дошкольного возраста.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ru-RU" sz="2800" smtClean="0"/>
              <a:t>Подготовила:  Таранушина Т.А.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         2013</a:t>
            </a:r>
          </a:p>
        </p:txBody>
      </p:sp>
      <p:pic>
        <p:nvPicPr>
          <p:cNvPr id="2051" name="Рисунок 2" descr="дача 0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643313"/>
            <a:ext cx="47863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786188" y="6572250"/>
            <a:ext cx="83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2014 г.</a:t>
            </a:r>
          </a:p>
        </p:txBody>
      </p:sp>
    </p:spTree>
  </p:cSld>
  <p:clrMapOvr>
    <a:masterClrMapping/>
  </p:clrMapOvr>
  <p:transition spd="slow"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Массаж языка зубной щеткой </a:t>
            </a: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 блок – совместной деятельности учителя – логопеда, педагога – психолога.</a:t>
            </a: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	блок свободной самостоятельной деятельности </a:t>
            </a: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200" smtClean="0"/>
              <a:t>Цель: развивать у детей, точность и координацию движений руки и глаза, гибкость рук, ритмичность.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 блок – специально – организованнное обучение</a:t>
            </a:r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 блок – совместная деятельность воспитателя и детей</a:t>
            </a:r>
          </a:p>
        </p:txBody>
      </p:sp>
      <p:pic>
        <p:nvPicPr>
          <p:cNvPr id="4" name="Рисунок 3" descr="фото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25" y="500041"/>
            <a:ext cx="3714777" cy="2786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фото 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143248"/>
            <a:ext cx="4381499" cy="32861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3" descr="дача4 0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Массаж</a:t>
            </a:r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Пальчиковый  игротренинг для детей дошкольного возраста.  Подготовила:  Таранушина Т.А.           2013</vt:lpstr>
      <vt:lpstr>                         Цель: развивать у детей, точность и координацию движений руки и глаза, гибкость рук, ритмичность. </vt:lpstr>
      <vt:lpstr>1 блок – специально – организованнное обучение</vt:lpstr>
      <vt:lpstr>Слайд 4</vt:lpstr>
      <vt:lpstr>2 блок – совместная деятельность воспитателя и детей</vt:lpstr>
      <vt:lpstr>Слайд 6</vt:lpstr>
      <vt:lpstr>Слайд 7</vt:lpstr>
      <vt:lpstr>Слайд 8</vt:lpstr>
      <vt:lpstr>Массаж</vt:lpstr>
      <vt:lpstr>Слайд 10</vt:lpstr>
      <vt:lpstr>Массаж языка зубной щеткой </vt:lpstr>
      <vt:lpstr>Слайд 12</vt:lpstr>
      <vt:lpstr>3 блок – совместной деятельности учителя – логопеда, педагога – психолога.</vt:lpstr>
      <vt:lpstr>4 блок свободной самостоятельной деятельности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Пальчиковый игротренинг для детей дошкольного возраста</dc:title>
  <dc:creator>Admin</dc:creator>
  <cp:lastModifiedBy>IRONMANN (AKA SHAMAN)</cp:lastModifiedBy>
  <cp:revision>17</cp:revision>
  <dcterms:created xsi:type="dcterms:W3CDTF">2012-05-29T17:04:06Z</dcterms:created>
  <dcterms:modified xsi:type="dcterms:W3CDTF">2015-02-11T07:59:02Z</dcterms:modified>
</cp:coreProperties>
</file>