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71" r:id="rId16"/>
    <p:sldId id="268" r:id="rId17"/>
    <p:sldId id="269" r:id="rId18"/>
    <p:sldId id="270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3000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30000">
    <p:wipe dir="d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 тур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Ордена и медали </a:t>
            </a:r>
          </a:p>
          <a:p>
            <a:pPr algn="ctr">
              <a:buNone/>
            </a:pPr>
            <a:r>
              <a:rPr lang="ru-RU" sz="4800" dirty="0" smtClean="0"/>
              <a:t>Великой Отечественной войны</a:t>
            </a:r>
            <a:endParaRPr lang="ru-RU" sz="48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"/>
          <a:ext cx="8964488" cy="717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73"/>
                <a:gridCol w="3843471"/>
                <a:gridCol w="486308"/>
                <a:gridCol w="3995936"/>
              </a:tblGrid>
              <a:tr h="1018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Оборонительный период Сталинградской битвы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Нападение фашистской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гер-мании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ее союзников на СССР.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80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Оборона Севастополя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Смоленское сражение.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217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 Подписание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акта о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капитуляции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фашистской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Германии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Карлхорсте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Берлинская операция.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683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Начало блокады Ленинграда.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США сбросили атомную бомбу на Хиросиму и Нагасаки.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734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Оборона Брестской крепости.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Прорыв блокады Ленинграда.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80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Курская битва.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Битва за Кавказ.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683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Оборона Киева.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Контрнаступление советских войск под Москвой.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8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Наступательный период битвы под Сталинградом.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Битва под Москвой.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8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Белорусская наступательная операция.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30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Видные политические и военные деятели,</a:t>
            </a:r>
          </a:p>
          <a:p>
            <a:pPr algn="ctr">
              <a:buNone/>
            </a:pPr>
            <a:r>
              <a:rPr lang="ru-RU" sz="4400" dirty="0" smtClean="0"/>
              <a:t> народные герои</a:t>
            </a:r>
            <a:endParaRPr lang="ru-RU" sz="44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1. «...За бои с немецкими захватчиками </a:t>
            </a:r>
            <a:r>
              <a:rPr lang="ru-RU" sz="2800" b="1" dirty="0" err="1" smtClean="0"/>
              <a:t>награж-ден</a:t>
            </a:r>
            <a:r>
              <a:rPr lang="ru-RU" sz="2800" b="1" dirty="0" smtClean="0"/>
              <a:t> орденом Красной Звезды...</a:t>
            </a:r>
            <a:endParaRPr lang="ru-RU" sz="2800" dirty="0" smtClean="0"/>
          </a:p>
          <a:p>
            <a:r>
              <a:rPr lang="ru-RU" sz="2800" b="1" dirty="0" smtClean="0"/>
              <a:t>  В ночь с 23 на 24 февраля 1942 г. при </a:t>
            </a:r>
            <a:r>
              <a:rPr lang="ru-RU" sz="2800" b="1" dirty="0" err="1" smtClean="0"/>
              <a:t>наступ-лении</a:t>
            </a:r>
            <a:r>
              <a:rPr lang="ru-RU" sz="2800" b="1" dirty="0" smtClean="0"/>
              <a:t> на д. </a:t>
            </a:r>
            <a:r>
              <a:rPr lang="ru-RU" sz="2800" b="1" dirty="0" err="1" smtClean="0"/>
              <a:t>Ивищи</a:t>
            </a:r>
            <a:r>
              <a:rPr lang="ru-RU" sz="2800" b="1" dirty="0" smtClean="0"/>
              <a:t>* Смоленской обл. командир 2-й батареи 971-го артполка лейтенант ___, выполняя приказ командования, прямой наводкой громил пулеметные </a:t>
            </a:r>
            <a:r>
              <a:rPr lang="ru-RU" sz="2800" b="1" dirty="0" err="1" smtClean="0"/>
              <a:t>гнездa</a:t>
            </a:r>
            <a:r>
              <a:rPr lang="ru-RU" sz="2800" b="1" dirty="0" smtClean="0"/>
              <a:t> и дзоты противника.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После артподготовки, не ожидая начала атаки пехоты, по своей инициативе взял из своей батареи младшего политрука Булатова, разведчиков Глушкова и Петрунина, вместе с ними подполз к пулеметному блиндажу и уничтожил его гарнизон.»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9194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200" b="1" dirty="0" smtClean="0"/>
              <a:t>2. В одном из боев с немецко-фашистскими захватчиками на территории Венгрии в районе озера Балатон 10 марта 1944 г. автоматчик ________ получил тяжелое ранение (снарядом ему оторвало ногу). Перевязав с помощью товарища рану, остался на позиции. Огнем из автомата расстрелял в упор фашистского офицера-танкиста и вместе с товарищем отразил нападение вражеских танков и пехоты. И лишь после этого был доставлен в госпиталь.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3.</a:t>
            </a:r>
            <a:r>
              <a:rPr lang="ru-RU" b="1" dirty="0" smtClean="0"/>
              <a:t> </a:t>
            </a:r>
            <a:r>
              <a:rPr lang="ru-RU" sz="2800" b="1" dirty="0" smtClean="0"/>
              <a:t>Участвовал при форсировании рек </a:t>
            </a:r>
            <a:r>
              <a:rPr lang="ru-RU" sz="2800" b="1" dirty="0" err="1" smtClean="0"/>
              <a:t>Сож</a:t>
            </a:r>
            <a:r>
              <a:rPr lang="ru-RU" sz="2800" b="1" dirty="0" smtClean="0"/>
              <a:t> и Десна. Во время боев на Днепре 15 октября 1943 г. со своими связистами первым переправился через реку  с. Каменка Черниговской области, ворвался в траншею, выбил из нее фашистов, уничтожив пулеметный расчет. Действуя под пулеметным и артиллерийским огнем противника, отважный воин навел связь через реку, непрерывно ее поддерживал и при этом участвовал в отражении 7 вражеских контратак и закреплении захваченного плацдарма. Будучи раненым, двое суток не уходил с поля боя.</a:t>
            </a: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</a:t>
            </a:r>
            <a:r>
              <a:rPr lang="ru-RU" b="1" dirty="0" smtClean="0"/>
              <a:t> </a:t>
            </a:r>
            <a:r>
              <a:rPr lang="ru-RU" sz="2800" b="1" dirty="0" smtClean="0"/>
              <a:t>Из  членов  экипажа  в  живых  остался  он  один. Фашисты, окружив подбитую машину, стали сжимать кольцо с целью захвата танка и механика-водителя. Но бесстрашный танкист не дрогнул. В течение 12 часов он вел неравный бой, уничтожив огнем пулемета (орудие было выведено их строя) до четырех десятков гитлеровцев. Погибая, механик-водитель   ______  своей   кровью   написал   на   броне   танка: "Умираю, но не сдаюсь!»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Звание   Героя   Советского   Союза   ______ присвоено посмертно 10 января 1944 года.</a:t>
            </a:r>
            <a:endParaRPr lang="ru-RU" sz="2800" dirty="0" smtClean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5. </a:t>
            </a:r>
            <a:r>
              <a:rPr lang="ru-RU" sz="3200" b="1" dirty="0" smtClean="0"/>
              <a:t>во всех наступательных боях полка с 12 января 1945 по 13 февраля 1945 личным примером добился того, что рота всегда отлично выполняла самые сложные боевые задачи . В трудные минуты боя всегда  был впереди,  первым врывался во  вражеские траншеи. 27 января в боях на р. Одер, когда противник атаковал и создал угрозу сбросить батальон в реку. ____ поднял роту в атаку, лично уничтожил около 18 гитлеровцев, чем содействовал удержанию батальоном захваченного плацдарма. </a:t>
            </a:r>
            <a:endParaRPr lang="ru-RU" sz="28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6.</a:t>
            </a:r>
            <a:r>
              <a:rPr lang="ru-RU" b="1" dirty="0" smtClean="0"/>
              <a:t> «... Вместе с пехотой на правый берег переправились телефонист роты связи 225-го гвардей­ского стрелкового полка 78-й гвардейской стрелковой дивизии коммунист </a:t>
            </a:r>
            <a:r>
              <a:rPr lang="ru-RU" b="1" dirty="0" err="1" smtClean="0"/>
              <a:t>_____с</a:t>
            </a:r>
            <a:r>
              <a:rPr lang="ru-RU" b="1" dirty="0" smtClean="0"/>
              <a:t> начальником центральной телефонной станции той же роты комсомольцем Н. С. Павловым. Они быстро установили связь с батальоном. Между тем завязался ожесточенный бой. Артиллерийско-минометный огонь противника выводил из строя телефонную линию, нарушалась связь с командиром полка и командирами батальонов. Отважные связисты с риском для жизни за один только день, 25 сентября, устранили десять повреждений кабельной линии, проложенной в воде и на плацдарме.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r>
              <a:rPr lang="ru-RU" sz="3200" dirty="0" smtClean="0"/>
              <a:t>7.</a:t>
            </a:r>
            <a:r>
              <a:rPr lang="ru-RU" sz="3200" b="1" dirty="0" smtClean="0"/>
              <a:t> В ходе боя все орудия батареи вышли из строя, однако артиллеристы не дрогнули. Собрав уцелевших бойцов, лейтенант  ______ отбил все атаки врага. Дважды поднимал бойцов в контратаку и вынудил противника отступить. Лично уничтожил десять гитлеровцев и пятерых взял в плен. 23 сентября 1944 г. ему присвоено звание Героя Советского  Союза.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/>
              <a:t>8.</a:t>
            </a:r>
            <a:r>
              <a:rPr lang="ru-RU" sz="3600" b="1" dirty="0" smtClean="0"/>
              <a:t> 26 декабря 1943 г. в бою на р. Тетерев личным примером вдохновил своих бойцов на стремительное форсирование реки, после чего с ходу выбил противника из с. Минин ныне с. Ленино Житомирской области. В боях под г. Житомир бойцы его батальона проявили исключительный наступательный порыв и загнали отступавших фашистов в реку, где большинство их было уничтожено.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ахимов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389437" cy="4389437"/>
          </a:xfrm>
          <a:ln>
            <a:solidFill>
              <a:srgbClr val="FF0000"/>
            </a:solidFill>
          </a:ln>
        </p:spPr>
      </p:pic>
      <p:pic>
        <p:nvPicPr>
          <p:cNvPr id="5" name="Рисунок 4" descr="ушаков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4360496" cy="44794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9. На завершающем этапе  Великой Отечественной в одном из боев в районе г. </a:t>
            </a:r>
            <a:r>
              <a:rPr lang="ru-RU" sz="3200" b="1" dirty="0" err="1" smtClean="0"/>
              <a:t>Пинчув</a:t>
            </a:r>
            <a:r>
              <a:rPr lang="ru-RU" sz="3200" b="1" dirty="0" smtClean="0"/>
              <a:t> (вост. г. </a:t>
            </a:r>
            <a:r>
              <a:rPr lang="ru-RU" sz="3200" b="1" dirty="0" err="1" smtClean="0"/>
              <a:t>Ченстохова</a:t>
            </a:r>
            <a:r>
              <a:rPr lang="ru-RU" sz="3200" b="1" dirty="0" smtClean="0"/>
              <a:t>, Польша) совершил свой подвиг наводчик орудия 223-го гвардейского артиллерийского полка 95-й гвардейской стрелковой дивизии гвардии сержант ____. 14 января 1945 г. он числе первых под сильным огнем противника переправился через р. Нида, уничтожил вражеские огневые точки, обеспечив переправу стрелковых подразделений.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6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20866"/>
      </p:ext>
    </p:extLst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тузов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371702" cy="4389437"/>
          </a:xfrm>
          <a:ln>
            <a:solidFill>
              <a:srgbClr val="FF0000"/>
            </a:solidFill>
          </a:ln>
        </p:spPr>
      </p:pic>
      <p:pic>
        <p:nvPicPr>
          <p:cNvPr id="5" name="Рисунок 4" descr="отеч вой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132856"/>
            <a:ext cx="3707027" cy="40767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уворов кутузов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229600" cy="3927971"/>
          </a:xfrm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ва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332656"/>
            <a:ext cx="3456384" cy="6124744"/>
          </a:xfrm>
          <a:ln>
            <a:solidFill>
              <a:srgbClr val="FF0000"/>
            </a:solidFill>
          </a:ln>
        </p:spPr>
      </p:pic>
      <p:pic>
        <p:nvPicPr>
          <p:cNvPr id="5" name="Рисунок 4" descr="слав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6238"/>
            <a:ext cx="3965998" cy="65017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ого знамен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456384" cy="6061625"/>
          </a:xfrm>
          <a:ln>
            <a:solidFill>
              <a:srgbClr val="FF0000"/>
            </a:solidFill>
          </a:ln>
        </p:spPr>
      </p:pic>
      <p:pic>
        <p:nvPicPr>
          <p:cNvPr id="5" name="Рисунок 4" descr="мужест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836674" cy="63726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лотая звез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749135" cy="5397549"/>
          </a:xfrm>
          <a:ln>
            <a:solidFill>
              <a:srgbClr val="FF0000"/>
            </a:solidFill>
          </a:ln>
        </p:spPr>
      </p:pic>
      <p:pic>
        <p:nvPicPr>
          <p:cNvPr id="5" name="Рисунок 4" descr="партизану отеч войны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2656"/>
            <a:ext cx="3250324" cy="6093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 доблесный тру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3816424" cy="5957544"/>
          </a:xfrm>
          <a:ln>
            <a:solidFill>
              <a:srgbClr val="FF0000"/>
            </a:solidFill>
          </a:ln>
        </p:spPr>
      </p:pic>
      <p:pic>
        <p:nvPicPr>
          <p:cNvPr id="5" name="Рисунок 4" descr="за победу над германи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0648"/>
            <a:ext cx="3366301" cy="62373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Tm="3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Основные исторические события</a:t>
            </a:r>
            <a:endParaRPr lang="ru-RU" sz="40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836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1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 2</vt:lpstr>
      <vt:lpstr>Презентация PowerPoint</vt:lpstr>
      <vt:lpstr>Тур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deVice</cp:lastModifiedBy>
  <cp:revision>20</cp:revision>
  <dcterms:created xsi:type="dcterms:W3CDTF">2014-03-12T09:33:49Z</dcterms:created>
  <dcterms:modified xsi:type="dcterms:W3CDTF">2015-04-01T08:00:51Z</dcterms:modified>
</cp:coreProperties>
</file>