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8950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286209" y="2090913"/>
            <a:ext cx="8590199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ru" sz="6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Кони</a:t>
            </a:r>
          </a:p>
          <a:p>
            <a:pPr>
              <a:buNone/>
            </a:pPr>
            <a:r>
              <a:rPr lang="ru" sz="6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Санкт-Петербурга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dirty="0">
                <a:latin typeface="Comic Sans MS"/>
                <a:ea typeface="Comic Sans MS"/>
                <a:cs typeface="Comic Sans MS"/>
                <a:sym typeface="Comic Sans MS"/>
              </a:rPr>
              <a:t>Конные памятники</a:t>
            </a:r>
          </a:p>
          <a:p>
            <a:pPr>
              <a:buNone/>
            </a:pPr>
            <a:r>
              <a:rPr lang="ru" dirty="0">
                <a:latin typeface="Comic Sans MS"/>
                <a:ea typeface="Comic Sans MS"/>
                <a:cs typeface="Comic Sans MS"/>
                <a:sym typeface="Comic Sans MS"/>
              </a:rPr>
              <a:t>города на Неве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686625" y="5870571"/>
            <a:ext cx="4293600" cy="791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ru" i="1" dirty="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Воробьёва Наталья Юрьевна</a:t>
            </a:r>
          </a:p>
          <a:p>
            <a:pPr lvl="0" algn="r" rtl="0">
              <a:buNone/>
            </a:pPr>
            <a:r>
              <a:rPr lang="ru" i="1" dirty="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ГБОУ СОШ № 136</a:t>
            </a:r>
          </a:p>
          <a:p>
            <a:pPr algn="r">
              <a:buNone/>
            </a:pPr>
            <a:r>
              <a:rPr lang="ru" i="1" dirty="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Санкт-Петербург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726950" y="308031"/>
            <a:ext cx="4554595" cy="60721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 txBox="1"/>
          <p:nvPr/>
        </p:nvSpPr>
        <p:spPr>
          <a:xfrm>
            <a:off x="4164834" y="884181"/>
            <a:ext cx="4867200" cy="1532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"Медный всадник"-</a:t>
            </a:r>
          </a:p>
          <a:p>
            <a:pPr lvl="0" algn="ctr" rtl="0">
              <a:buNone/>
            </a:pPr>
            <a:r>
              <a:rPr lang="ru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памятник Петру I</a:t>
            </a:r>
          </a:p>
          <a:p>
            <a:pPr lvl="0" algn="ctr" rtl="0">
              <a:buNone/>
            </a:pPr>
            <a:r>
              <a:rPr lang="ru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Сенатской площади</a:t>
            </a:r>
          </a:p>
          <a:p>
            <a:endParaRPr lang="ru" sz="3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060870" y="3121412"/>
            <a:ext cx="3552547" cy="25479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679000" y="1740687"/>
            <a:ext cx="6657975" cy="4429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 txBox="1"/>
          <p:nvPr/>
        </p:nvSpPr>
        <p:spPr>
          <a:xfrm>
            <a:off x="679000" y="424375"/>
            <a:ext cx="7486199" cy="899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Памятник Николаю I  </a:t>
            </a:r>
          </a:p>
          <a:p>
            <a:pPr algn="ctr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Исаакиевской площади</a:t>
            </a:r>
          </a:p>
        </p:txBody>
      </p:sp>
      <p:sp>
        <p:nvSpPr>
          <p:cNvPr id="86" name="Shape 86"/>
          <p:cNvSpPr/>
          <p:nvPr/>
        </p:nvSpPr>
        <p:spPr>
          <a:xfrm>
            <a:off x="5079375" y="3902875"/>
            <a:ext cx="3571374" cy="2693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07350" y="1391875"/>
            <a:ext cx="7160040" cy="53536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x="780850" y="220675"/>
            <a:ext cx="7163700" cy="117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Памятник Петру I </a:t>
            </a:r>
          </a:p>
          <a:p>
            <a:pPr algn="ctr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Михайловского замка</a:t>
            </a:r>
          </a:p>
        </p:txBody>
      </p:sp>
      <p:sp>
        <p:nvSpPr>
          <p:cNvPr id="93" name="Shape 93"/>
          <p:cNvSpPr/>
          <p:nvPr/>
        </p:nvSpPr>
        <p:spPr>
          <a:xfrm>
            <a:off x="5783025" y="1856258"/>
            <a:ext cx="3035561" cy="45734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9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9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84800" y="1134517"/>
            <a:ext cx="7211868" cy="54122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/>
          <p:nvPr/>
        </p:nvSpPr>
        <p:spPr>
          <a:xfrm>
            <a:off x="6153745" y="1370272"/>
            <a:ext cx="2685556" cy="33356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 txBox="1"/>
          <p:nvPr/>
        </p:nvSpPr>
        <p:spPr>
          <a:xfrm>
            <a:off x="984575" y="135075"/>
            <a:ext cx="6790200" cy="152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Памятник Александру III</a:t>
            </a:r>
          </a:p>
          <a:p>
            <a:pPr algn="ctr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Мраморного дворца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3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825463" y="1066586"/>
            <a:ext cx="7651622" cy="53271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6" name="Shape 106"/>
          <p:cNvSpPr txBox="1"/>
          <p:nvPr/>
        </p:nvSpPr>
        <p:spPr>
          <a:xfrm>
            <a:off x="763875" y="356475"/>
            <a:ext cx="7774799" cy="1103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</a:rPr>
              <a:t>Памятник "Конке"</a:t>
            </a:r>
          </a:p>
          <a:p>
            <a:pPr algn="ctr">
              <a:buNone/>
            </a:pPr>
            <a:r>
              <a:rPr lang="ru" sz="3000">
                <a:solidFill>
                  <a:srgbClr val="FFFF00"/>
                </a:solidFill>
              </a:rPr>
              <a:t>метро Василеостровская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110007" y="951480"/>
            <a:ext cx="7339918" cy="57687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x="215830" y="3805298"/>
            <a:ext cx="3889602" cy="29149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865750" y="220675"/>
            <a:ext cx="7350299" cy="91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3000">
                <a:solidFill>
                  <a:srgbClr val="FFFF00"/>
                </a:solidFill>
              </a:rPr>
              <a:t>Нарвские триумфальные ворота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04787" y="300365"/>
            <a:ext cx="6256044" cy="62572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9" name="Shape 119"/>
          <p:cNvSpPr txBox="1"/>
          <p:nvPr/>
        </p:nvSpPr>
        <p:spPr>
          <a:xfrm>
            <a:off x="6857876" y="1598600"/>
            <a:ext cx="2155799" cy="188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Кони</a:t>
            </a:r>
          </a:p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Аничкова</a:t>
            </a:r>
          </a:p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моста</a:t>
            </a:r>
          </a:p>
          <a:p>
            <a:endParaRPr lang="ru" sz="3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6552573" y="3945964"/>
            <a:ext cx="2461102" cy="11143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4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940593" y="1151100"/>
            <a:ext cx="7262812" cy="54469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6" name="Shape 126"/>
          <p:cNvSpPr txBox="1"/>
          <p:nvPr/>
        </p:nvSpPr>
        <p:spPr>
          <a:xfrm>
            <a:off x="1206500" y="0"/>
            <a:ext cx="6603899" cy="1151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Памятник В.И.Чапаеву</a:t>
            </a:r>
          </a:p>
          <a:p>
            <a:pPr algn="ctr">
              <a:buNone/>
            </a:pPr>
            <a:r>
              <a:rPr lang="ru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перед  Академией связи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</Words>
  <Application>Microsoft Office PowerPoint</Application>
  <PresentationFormat>Экран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/>
      <vt:lpstr>Кони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Кони Санкт-Петербурга</dc:title>
  <dc:creator>Наталья Воробьёва</dc:creator>
  <cp:lastModifiedBy>Наталья Воробьёва</cp:lastModifiedBy>
  <cp:revision>5</cp:revision>
  <dcterms:modified xsi:type="dcterms:W3CDTF">2013-04-21T18:49:53Z</dcterms:modified>
</cp:coreProperties>
</file>