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8" r:id="rId3"/>
    <p:sldId id="259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983E-C7CE-4451-9191-3C022E17BB1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7425-4EF0-4E25-9849-3A73ADE76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056784" cy="40324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70C0"/>
                </a:solidFill>
              </a:rPr>
              <a:t>“</a:t>
            </a:r>
            <a:r>
              <a:rPr lang="ru-RU" sz="4000" dirty="0" smtClean="0">
                <a:solidFill>
                  <a:srgbClr val="0070C0"/>
                </a:solidFill>
              </a:rPr>
              <a:t>Предметно-развивающая среда</a:t>
            </a:r>
            <a:r>
              <a:rPr lang="en-US" sz="4000" dirty="0" smtClean="0">
                <a:solidFill>
                  <a:srgbClr val="0070C0"/>
                </a:solidFill>
              </a:rPr>
              <a:t>, </a:t>
            </a:r>
            <a:r>
              <a:rPr lang="ru-RU" sz="4000" dirty="0" smtClean="0">
                <a:solidFill>
                  <a:srgbClr val="0070C0"/>
                </a:solidFill>
              </a:rPr>
              <a:t>как условие развития познавательных интересов детей младшего возраста</a:t>
            </a:r>
            <a:r>
              <a:rPr lang="en-US" sz="4000" dirty="0" smtClean="0">
                <a:solidFill>
                  <a:srgbClr val="0070C0"/>
                </a:solidFill>
              </a:rPr>
              <a:t>”</a:t>
            </a:r>
            <a:r>
              <a:rPr lang="ru-RU" sz="4000" dirty="0" smtClean="0">
                <a:solidFill>
                  <a:srgbClr val="0070C0"/>
                </a:solidFill>
              </a:rPr>
              <a:t> в соответствии с ФГОС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7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988840"/>
            <a:ext cx="698477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LodasGod\Desktop\Новая папка\DSC01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04" r="787"/>
          <a:stretch>
            <a:fillRect/>
          </a:stretch>
        </p:blipFill>
        <p:spPr bwMode="auto">
          <a:xfrm>
            <a:off x="2214546" y="285728"/>
            <a:ext cx="4572032" cy="60443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79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988840"/>
            <a:ext cx="698477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G:\IMG_20140514_130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85728"/>
            <a:ext cx="5828971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3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988840"/>
            <a:ext cx="698477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46312" y="2132856"/>
            <a:ext cx="698477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endParaRPr lang="ru-RU" sz="3600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 descr="C:\Users\LodasGod\Desktop\Новая папка\DSC01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4" r="173"/>
          <a:stretch>
            <a:fillRect/>
          </a:stretch>
        </p:blipFill>
        <p:spPr bwMode="auto">
          <a:xfrm>
            <a:off x="857224" y="285728"/>
            <a:ext cx="7572428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1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988840"/>
            <a:ext cx="698477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46312" y="2132856"/>
            <a:ext cx="698477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endParaRPr lang="ru-RU" sz="3600" dirty="0" smtClean="0">
              <a:solidFill>
                <a:srgbClr val="0070C0"/>
              </a:solidFill>
            </a:endParaRPr>
          </a:p>
        </p:txBody>
      </p:sp>
      <p:pic>
        <p:nvPicPr>
          <p:cNvPr id="9" name="Picture 3" descr="C:\Users\LodasGod\Desktop\Новая папка\DSC01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928670"/>
            <a:ext cx="7072362" cy="4740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1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семинар фото\P3180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8727" y="857233"/>
            <a:ext cx="6357983" cy="5072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0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“Предметно-развивающая среда, как условие развития познавательных интересов детей младшего возраста” в соответствии с ФГОС.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“Предметно-развивающая среда, как условие развития познавательных интересов детей младшего возраста” в соответствии с ФГОС.</dc:title>
  <dc:creator>Admin</dc:creator>
  <cp:lastModifiedBy>Admin</cp:lastModifiedBy>
  <cp:revision>7</cp:revision>
  <dcterms:created xsi:type="dcterms:W3CDTF">2015-04-17T14:38:40Z</dcterms:created>
  <dcterms:modified xsi:type="dcterms:W3CDTF">2015-04-17T15:29:55Z</dcterms:modified>
</cp:coreProperties>
</file>