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6" r:id="rId8"/>
    <p:sldId id="261" r:id="rId9"/>
    <p:sldId id="265" r:id="rId10"/>
    <p:sldId id="262" r:id="rId11"/>
    <p:sldId id="267" r:id="rId12"/>
    <p:sldId id="263" r:id="rId13"/>
    <p:sldId id="268" r:id="rId14"/>
    <p:sldId id="269" r:id="rId15"/>
    <p:sldId id="272" r:id="rId16"/>
    <p:sldId id="271" r:id="rId17"/>
    <p:sldId id="273" r:id="rId18"/>
    <p:sldId id="270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35C8-07F3-44B9-8995-7958C4D266E1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3268-9378-4E59-921D-5D1A695C2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8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35C8-07F3-44B9-8995-7958C4D266E1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3268-9378-4E59-921D-5D1A695C2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5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35C8-07F3-44B9-8995-7958C4D266E1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3268-9378-4E59-921D-5D1A695C2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6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35C8-07F3-44B9-8995-7958C4D266E1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3268-9378-4E59-921D-5D1A695C2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78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35C8-07F3-44B9-8995-7958C4D266E1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3268-9378-4E59-921D-5D1A695C2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33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35C8-07F3-44B9-8995-7958C4D266E1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3268-9378-4E59-921D-5D1A695C2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61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35C8-07F3-44B9-8995-7958C4D266E1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3268-9378-4E59-921D-5D1A695C2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93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35C8-07F3-44B9-8995-7958C4D266E1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3268-9378-4E59-921D-5D1A695C2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78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35C8-07F3-44B9-8995-7958C4D266E1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3268-9378-4E59-921D-5D1A695C2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6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35C8-07F3-44B9-8995-7958C4D266E1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3268-9378-4E59-921D-5D1A695C2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0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35C8-07F3-44B9-8995-7958C4D266E1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3268-9378-4E59-921D-5D1A695C2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76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35C8-07F3-44B9-8995-7958C4D266E1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E3268-9378-4E59-921D-5D1A695C2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00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2321171"/>
          </a:xfrm>
        </p:spPr>
        <p:txBody>
          <a:bodyPr>
            <a:normAutofit/>
          </a:bodyPr>
          <a:lstStyle/>
          <a:p>
            <a:r>
              <a:rPr lang="ru-RU" sz="3600" spc="3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</a:t>
            </a:r>
            <a:r>
              <a:rPr lang="ru-RU" spc="3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pc="3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pc="3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 о насекомых</a:t>
            </a:r>
            <a:endParaRPr lang="ru-RU" spc="3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2708920"/>
            <a:ext cx="3168352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Составила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МБДОУ №5</a:t>
            </a:r>
          </a:p>
          <a:p>
            <a:pPr marL="0" indent="0">
              <a:buNone/>
            </a:pPr>
            <a:r>
              <a:rPr lang="ru-RU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Скурлатова</a:t>
            </a:r>
            <a:r>
              <a:rPr lang="ru-RU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Светлана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Иннокентьевна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Усолье </a:t>
            </a:r>
            <a:r>
              <a:rPr lang="ru-RU" sz="200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00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Сибирское</a:t>
            </a:r>
            <a:endParaRPr lang="ru-RU" sz="2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715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214625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00B0F0"/>
                </a:solidFill>
              </a:rPr>
              <a:t>Пестрый листочек</a:t>
            </a:r>
            <a:br>
              <a:rPr lang="ru-RU" sz="3200" dirty="0" smtClean="0">
                <a:solidFill>
                  <a:srgbClr val="00B0F0"/>
                </a:solidFill>
              </a:rPr>
            </a:br>
            <a:r>
              <a:rPr lang="ru-RU" sz="3200" dirty="0" smtClean="0">
                <a:solidFill>
                  <a:srgbClr val="00B0F0"/>
                </a:solidFill>
              </a:rPr>
              <a:t>Присел на цветочек,</a:t>
            </a:r>
            <a:br>
              <a:rPr lang="ru-RU" sz="3200" dirty="0" smtClean="0">
                <a:solidFill>
                  <a:srgbClr val="00B0F0"/>
                </a:solidFill>
              </a:rPr>
            </a:br>
            <a:r>
              <a:rPr lang="ru-RU" sz="3200" dirty="0" smtClean="0">
                <a:solidFill>
                  <a:srgbClr val="00B0F0"/>
                </a:solidFill>
              </a:rPr>
              <a:t>Посидел-посидел –</a:t>
            </a:r>
            <a:br>
              <a:rPr lang="ru-RU" sz="3200" dirty="0" smtClean="0">
                <a:solidFill>
                  <a:srgbClr val="00B0F0"/>
                </a:solidFill>
              </a:rPr>
            </a:br>
            <a:r>
              <a:rPr lang="ru-RU" sz="3200" dirty="0" smtClean="0">
                <a:solidFill>
                  <a:srgbClr val="00B0F0"/>
                </a:solidFill>
              </a:rPr>
              <a:t>И вдаль полетел.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2636912"/>
            <a:ext cx="4032448" cy="1368152"/>
          </a:xfrm>
        </p:spPr>
        <p:txBody>
          <a:bodyPr>
            <a:normAutofit/>
            <a:scene3d>
              <a:camera prst="perspective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indent="0">
              <a:buNone/>
            </a:pPr>
            <a:r>
              <a:rPr lang="ru-RU" sz="8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Бабочка </a:t>
            </a:r>
            <a:endParaRPr lang="ru-RU" sz="8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375802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50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2000">
        <p14:honeycomb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4690864" cy="3226370"/>
          </a:xfrm>
        </p:spPr>
        <p:txBody>
          <a:bodyPr>
            <a:normAutofit/>
          </a:bodyPr>
          <a:lstStyle/>
          <a:p>
            <a:pPr algn="l"/>
            <a:r>
              <a:rPr lang="ru-RU" sz="3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Жу-жу-жу-жу</a:t>
            </a:r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ветке я сижу,</a:t>
            </a:r>
            <a:b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«Ж»</a:t>
            </a:r>
            <a:b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твержу:</a:t>
            </a:r>
            <a:b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Зная твердо букву эту,</a:t>
            </a:r>
            <a:b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жужжу весной и летом.</a:t>
            </a:r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3284984"/>
            <a:ext cx="2088232" cy="1224136"/>
          </a:xfrm>
        </p:spPr>
        <p:txBody>
          <a:bodyPr>
            <a:normAutofit lnSpcReduction="10000"/>
            <a:scene3d>
              <a:camera prst="perspective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indent="0">
              <a:buNone/>
            </a:pPr>
            <a:r>
              <a:rPr lang="ru-RU" sz="8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жук</a:t>
            </a:r>
            <a:endParaRPr lang="ru-RU" sz="8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93967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66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2000">
        <p14:honeycomb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2362274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Хоть имеет много ножек,</a:t>
            </a:r>
            <a:b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равно бежать не может.</a:t>
            </a:r>
            <a:b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Вдоль по листику ползет,</a:t>
            </a:r>
            <a:b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Бедный листик весь сгрызет</a:t>
            </a:r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2852936"/>
            <a:ext cx="4608512" cy="1473027"/>
          </a:xfrm>
        </p:spPr>
        <p:txBody>
          <a:bodyPr>
            <a:normAutofit/>
            <a:scene3d>
              <a:camera prst="perspective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indent="0">
              <a:buNone/>
            </a:pPr>
            <a:r>
              <a:rPr lang="ru-RU" sz="8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гусеница</a:t>
            </a:r>
            <a:endParaRPr lang="ru-RU" sz="8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370528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39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2000">
        <p14:honeycomb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5338936" cy="2232248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Возле елок из иголок</a:t>
            </a:r>
            <a:b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Летним днем построен дом.</a:t>
            </a:r>
            <a:b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3а травой не виден он,</a:t>
            </a:r>
            <a:b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жильцов в нем — миллион</a:t>
            </a:r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564904"/>
            <a:ext cx="7571184" cy="1761059"/>
          </a:xfrm>
        </p:spPr>
        <p:txBody>
          <a:bodyPr>
            <a:normAutofit/>
            <a:scene3d>
              <a:camera prst="perspective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indent="0">
              <a:buNone/>
            </a:pPr>
            <a:r>
              <a:rPr lang="ru-RU" sz="8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муравейник</a:t>
            </a:r>
            <a:endParaRPr lang="ru-RU" sz="8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859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2000">
        <p14:honeycomb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1714202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Красненькие крылышки, </a:t>
            </a:r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черные </a:t>
            </a:r>
            <a: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горошки.</a:t>
            </a:r>
            <a:b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это гуляет по моей ладошке</a:t>
            </a:r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636912"/>
            <a:ext cx="8229600" cy="2121099"/>
          </a:xfrm>
        </p:spPr>
        <p:txBody>
          <a:bodyPr>
            <a:normAutofit/>
            <a:scene3d>
              <a:camera prst="perspective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indent="0">
              <a:buNone/>
            </a:pPr>
            <a:r>
              <a:rPr lang="ru-RU" sz="8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Божья коровка</a:t>
            </a:r>
            <a:endParaRPr lang="ru-RU" sz="8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689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38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2000">
        <p14:honeycomb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2002234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зверь, не птица,</a:t>
            </a:r>
            <a:b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Нос, как спица.</a:t>
            </a:r>
            <a:b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Там, где садится,</a:t>
            </a:r>
            <a:b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кровь пролиться.</a:t>
            </a:r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843808" y="2492897"/>
            <a:ext cx="3744416" cy="1584175"/>
          </a:xfrm>
        </p:spPr>
        <p:txBody>
          <a:bodyPr>
            <a:normAutofit/>
            <a:scene3d>
              <a:camera prst="perspectiveLef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0" indent="0">
              <a:buNone/>
            </a:pPr>
            <a:r>
              <a:rPr lang="ru-RU" sz="8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комар</a:t>
            </a:r>
            <a:endParaRPr lang="ru-RU" sz="8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535177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2578298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над нами вверх ногами</a:t>
            </a:r>
            <a:b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Ходит — не страшится,</a:t>
            </a:r>
            <a:b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Упасть не боится,</a:t>
            </a:r>
            <a:b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Целый день летает,</a:t>
            </a:r>
            <a:b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 надоедает</a:t>
            </a:r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2265115"/>
          </a:xfrm>
        </p:spPr>
        <p:txBody>
          <a:bodyPr>
            <a:normAutofit/>
            <a:scene3d>
              <a:camera prst="perspective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indent="0" algn="ctr">
              <a:buNone/>
            </a:pPr>
            <a:r>
              <a:rPr lang="ru-RU" sz="8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Муха</a:t>
            </a:r>
            <a:endParaRPr lang="ru-RU" sz="8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908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1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2000">
        <p14:honeycomb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2290266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Восемь ног, как восемь рук,</a:t>
            </a:r>
            <a:b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Вышивают шёлком круг.</a:t>
            </a:r>
            <a:b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знает в этом толк.</a:t>
            </a:r>
            <a:b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Покупайте, мухи, шёлк</a:t>
            </a:r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2564904"/>
            <a:ext cx="2880320" cy="1584176"/>
          </a:xfrm>
        </p:spPr>
        <p:txBody>
          <a:bodyPr>
            <a:normAutofit/>
            <a:scene3d>
              <a:camera prst="perspective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indent="0">
              <a:buNone/>
            </a:pPr>
            <a:r>
              <a:rPr lang="ru-RU" sz="8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паук</a:t>
            </a:r>
            <a:endParaRPr lang="ru-RU" sz="8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47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6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2000">
        <p14:honeycomb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2002234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лесу у пня беготня, суетня:</a:t>
            </a:r>
            <a:b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 рабочий — весь день хлопочет,</a:t>
            </a:r>
            <a:b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повыше построить хочет</a:t>
            </a:r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2420889"/>
            <a:ext cx="4104456" cy="1296144"/>
          </a:xfrm>
        </p:spPr>
        <p:txBody>
          <a:bodyPr>
            <a:normAutofit lnSpcReduction="10000"/>
            <a:scene3d>
              <a:camera prst="perspective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indent="0">
              <a:buNone/>
            </a:pPr>
            <a:r>
              <a:rPr lang="ru-RU" sz="8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муравей</a:t>
            </a:r>
            <a:endParaRPr lang="ru-RU" sz="8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306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61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2000">
        <p14:honeycomb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413" y="188640"/>
            <a:ext cx="3960440" cy="3960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9" y="2996952"/>
            <a:ext cx="1904045" cy="192060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19566894">
            <a:off x="92265" y="1052676"/>
            <a:ext cx="3380798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rgbClr val="FF0000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27000">
                      <a:schemeClr val="accent6">
                        <a:tint val="93000"/>
                        <a:satMod val="120000"/>
                      </a:schemeClr>
                    </a:gs>
                    <a:gs pos="70000">
                      <a:schemeClr val="accent6">
                        <a:shade val="89000"/>
                        <a:satMod val="110000"/>
                      </a:schemeClr>
                    </a:gs>
                    <a:gs pos="49000">
                      <a:schemeClr val="accent6">
                        <a:lumMod val="20000"/>
                        <a:lumOff val="80000"/>
                      </a:schemeClr>
                    </a:gs>
                    <a:gs pos="90000">
                      <a:srgbClr val="FF0000"/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Молодцы</a:t>
            </a:r>
            <a:r>
              <a:rPr lang="ru-RU" sz="5400" b="1" cap="none" spc="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216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41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2000">
        <p14:honeycomb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2794322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ветки — на тропинку,</a:t>
            </a:r>
            <a:b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Прыгает пружинка -</a:t>
            </a:r>
            <a:b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Зеленая спинка,</a:t>
            </a:r>
            <a:b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травам и былинкам –</a:t>
            </a:r>
            <a:b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Перепрыгнет и тропинку.</a:t>
            </a:r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3140968"/>
            <a:ext cx="5256584" cy="1584176"/>
          </a:xfrm>
        </p:spPr>
        <p:txBody>
          <a:bodyPr>
            <a:scene3d>
              <a:camera prst="perspective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lvl="0" indent="0">
              <a:buNone/>
            </a:pPr>
            <a:r>
              <a:rPr lang="ru-RU" sz="8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кузнечик</a:t>
            </a:r>
            <a:endParaRPr lang="ru-RU" sz="8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369825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76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2000">
        <p14:honeycomb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4978896" cy="2362274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Домовитая хозяйка</a:t>
            </a:r>
            <a:b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Полетает над лужайкой,</a:t>
            </a:r>
            <a:b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Похлопочет над цветком –</a:t>
            </a:r>
            <a:b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поделиться медком.</a:t>
            </a:r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2780928"/>
            <a:ext cx="3888432" cy="1728192"/>
          </a:xfrm>
        </p:spPr>
        <p:txBody>
          <a:bodyPr>
            <a:scene3d>
              <a:camera prst="perspective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lvl="0" indent="0">
              <a:buNone/>
            </a:pPr>
            <a:r>
              <a:rPr lang="ru-RU" sz="8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пчела</a:t>
            </a:r>
            <a:endParaRPr lang="ru-RU" sz="8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901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51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2000">
        <p14:honeycomb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4618856" cy="216024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что за вертолет</a:t>
            </a:r>
            <a:b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Отправляется в полет</a:t>
            </a:r>
            <a:b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 озерами, лугами,</a:t>
            </a:r>
            <a:b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 цветущими полями?</a:t>
            </a:r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411760" y="2924944"/>
            <a:ext cx="4330824" cy="1368151"/>
          </a:xfrm>
        </p:spPr>
        <p:txBody>
          <a:bodyPr>
            <a:normAutofit/>
            <a:scene3d>
              <a:camera prst="perspective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indent="0">
              <a:buNone/>
            </a:pPr>
            <a:r>
              <a:rPr lang="ru-RU" sz="8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стрекоза</a:t>
            </a:r>
            <a:endParaRPr lang="ru-RU" sz="8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4423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361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2000">
        <p14:honeycomb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83</Words>
  <Application>Microsoft Office PowerPoint</Application>
  <PresentationFormat>Экран (4:3)</PresentationFormat>
  <Paragraphs>31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 Загадки о насекомых</vt:lpstr>
      <vt:lpstr>Не зверь, не птица, Нос, как спица. Там, где садится, Может кровь пролиться.</vt:lpstr>
      <vt:lpstr>Презентация PowerPoint</vt:lpstr>
      <vt:lpstr>С ветки — на тропинку, Прыгает пружинка - Зеленая спинка, По травам и былинкам – Перепрыгнет и тропинку.</vt:lpstr>
      <vt:lpstr>Презентация PowerPoint</vt:lpstr>
      <vt:lpstr>Домовитая хозяйка Полетает над лужайкой, Похлопочет над цветком – Он поделиться медком.</vt:lpstr>
      <vt:lpstr>Презентация PowerPoint</vt:lpstr>
      <vt:lpstr>Это что за вертолет Отправляется в полет Над озерами, лугами, Над цветущими полями?</vt:lpstr>
      <vt:lpstr>Презентация PowerPoint</vt:lpstr>
      <vt:lpstr>Пестрый листочек Присел на цветочек, Посидел-посидел – И вдаль полетел.</vt:lpstr>
      <vt:lpstr>Презентация PowerPoint</vt:lpstr>
      <vt:lpstr>Жу-жу-жу-жу, На ветке я сижу, Буква «Ж» Все твержу: Зная твердо букву эту, Я жужжу весной и летом.</vt:lpstr>
      <vt:lpstr>Презентация PowerPoint</vt:lpstr>
      <vt:lpstr>Хоть имеет много ножек, Все равно бежать не может. Вдоль по листику ползет, Бедный листик весь сгрызет.</vt:lpstr>
      <vt:lpstr>Презентация PowerPoint</vt:lpstr>
      <vt:lpstr>Возле елок из иголок Летним днем построен дом. 3а травой не виден он, А жильцов в нем — миллион.</vt:lpstr>
      <vt:lpstr>Презентация PowerPoint</vt:lpstr>
      <vt:lpstr>Красненькие крылышки,  черные горошки. Кто это гуляет по моей ладошке?</vt:lpstr>
      <vt:lpstr>Презентация PowerPoint</vt:lpstr>
      <vt:lpstr>Кто над нами вверх ногами Ходит — не страшится, Упасть не боится, Целый день летает, Всем надоедает?</vt:lpstr>
      <vt:lpstr>Презентация PowerPoint</vt:lpstr>
      <vt:lpstr>Восемь ног, как восемь рук, Вышивают шёлком круг. Мастер знает в этом толк. Покупайте, мухи, шёлк!</vt:lpstr>
      <vt:lpstr>Презентация PowerPoint</vt:lpstr>
      <vt:lpstr>В лесу у пня беготня, суетня: Народ рабочий — весь день хлопочет, Дом повыше построить хочет.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Загадки о насекомых</dc:title>
  <dc:creator>Скурлатова светлана Иннокентьевна</dc:creator>
  <cp:lastModifiedBy>user</cp:lastModifiedBy>
  <cp:revision>24</cp:revision>
  <dcterms:created xsi:type="dcterms:W3CDTF">2014-04-24T04:05:32Z</dcterms:created>
  <dcterms:modified xsi:type="dcterms:W3CDTF">2014-08-20T13:20:13Z</dcterms:modified>
  <cp:contentStatus/>
</cp:coreProperties>
</file>