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7" r:id="rId2"/>
    <p:sldId id="261" r:id="rId3"/>
    <p:sldId id="274" r:id="rId4"/>
    <p:sldId id="276" r:id="rId5"/>
    <p:sldId id="262" r:id="rId6"/>
    <p:sldId id="283" r:id="rId7"/>
    <p:sldId id="279" r:id="rId8"/>
    <p:sldId id="267" r:id="rId9"/>
    <p:sldId id="277" r:id="rId10"/>
    <p:sldId id="269" r:id="rId11"/>
    <p:sldId id="268" r:id="rId12"/>
    <p:sldId id="270" r:id="rId13"/>
    <p:sldId id="271" r:id="rId14"/>
    <p:sldId id="272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5/11/2015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252536" y="620688"/>
            <a:ext cx="1710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пост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419872" y="51571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44371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</a:p>
          <a:p>
            <a:r>
              <a:rPr lang="ru-RU" dirty="0" smtClean="0"/>
              <a:t>                    </a:t>
            </a:r>
            <a:r>
              <a:rPr lang="ru-RU" sz="1400" dirty="0" smtClean="0"/>
              <a:t>                             </a:t>
            </a:r>
            <a:endParaRPr lang="ru-RU" sz="1400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1403648" y="4409728"/>
            <a:ext cx="4320480" cy="2448272"/>
          </a:xfrm>
          <a:prstGeom prst="cloudCallout">
            <a:avLst>
              <a:gd name="adj1" fmla="val 13239"/>
              <a:gd name="adj2" fmla="val -73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    Проект</a:t>
            </a:r>
            <a:endParaRPr lang="en-US" dirty="0" smtClean="0"/>
          </a:p>
          <a:p>
            <a:r>
              <a:rPr lang="ru-RU" dirty="0" smtClean="0"/>
              <a:t>     Деревянная  игрушка</a:t>
            </a:r>
          </a:p>
          <a:p>
            <a:r>
              <a:rPr lang="ru-RU" dirty="0" smtClean="0"/>
              <a:t>           «Три богатыря»</a:t>
            </a:r>
          </a:p>
          <a:p>
            <a:r>
              <a:rPr lang="ru-RU" sz="1600" dirty="0" smtClean="0"/>
              <a:t>                                                          </a:t>
            </a:r>
          </a:p>
          <a:p>
            <a:r>
              <a:rPr lang="ru-RU" sz="1600" dirty="0" smtClean="0"/>
              <a:t>                      Составитель                                               </a:t>
            </a:r>
          </a:p>
          <a:p>
            <a:r>
              <a:rPr lang="ru-RU" sz="1600" dirty="0" smtClean="0"/>
              <a:t>                      </a:t>
            </a:r>
            <a:r>
              <a:rPr lang="ru-RU" sz="1600" dirty="0" err="1" smtClean="0"/>
              <a:t>Балухина</a:t>
            </a:r>
            <a:r>
              <a:rPr lang="ru-RU" sz="1600" dirty="0" smtClean="0"/>
              <a:t> И.Ф.</a:t>
            </a:r>
          </a:p>
          <a:p>
            <a:r>
              <a:rPr lang="ru-RU" sz="1600" dirty="0" smtClean="0"/>
              <a:t>                       2015г</a:t>
            </a:r>
          </a:p>
        </p:txBody>
      </p:sp>
      <p:sp>
        <p:nvSpPr>
          <p:cNvPr id="7" name="Выноска-облако 6"/>
          <p:cNvSpPr/>
          <p:nvPr/>
        </p:nvSpPr>
        <p:spPr>
          <a:xfrm rot="20503169">
            <a:off x="54906" y="430848"/>
            <a:ext cx="2877979" cy="813139"/>
          </a:xfrm>
          <a:prstGeom prst="cloudCallout">
            <a:avLst>
              <a:gd name="adj1" fmla="val 8109"/>
              <a:gd name="adj2" fmla="val 119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ГБДОУ №70</a:t>
            </a:r>
          </a:p>
          <a:p>
            <a:pPr algn="ctr"/>
            <a:r>
              <a:rPr lang="ru-RU" sz="1600" dirty="0" smtClean="0"/>
              <a:t>Санкт-Петербург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60648"/>
            <a:ext cx="460851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_525500a1afe88525500a1afe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047849" cy="640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077072"/>
            <a:ext cx="46554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434568"/>
            <a:ext cx="831641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Экономическая оценка изделия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	 Данная игрушка является очень выгодной и экономной. Она малогабаритная и соответственно для  ее изготовления не требуется много материала.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Экологическая оценка изделия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	 Игрушка сделана из экологически чистого материала – древесины. Поэтому она не может нанести вред окружающей  среде. Мы использовали краски – гуашь, и лак – это химические вещества, но значительного вреда они не нанесут.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97284"/>
            <a:ext cx="4176464" cy="622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е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452" y="260648"/>
            <a:ext cx="418273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39248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4392488" cy="3180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_12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501008"/>
            <a:ext cx="4032448" cy="3179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88640"/>
            <a:ext cx="4061009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7848873" cy="640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92088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Список литературы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Аркин  Е. А. «Из истории игрушки»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«Игрушка в жизни ребёнка» под редакцией </a:t>
            </a:r>
            <a:r>
              <a:rPr lang="ru-RU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Кассаковской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Е. А. Просвещение 1980 г.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Википедия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«Игрушка»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А. П.  Журавлева, А. Л.  Начальное  техническое моделирование. Москва 1982г.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ru-RU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Бандуристый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Ф. Ф. «Динамические игрушки». 2005 г.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Тематический план</a:t>
            </a:r>
            <a:r>
              <a:rPr lang="en-US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578696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1.Знакомство.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2.Изучение свойства дерева.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3.Беседа о липе и березе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как о строительном  и поделочном материале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4.Беседа о бережном отношении к изделиям из дерева. Дидактические игры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«Из чего сделано»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«Угадай по описанию»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5.Просмотр мультфильма «Три богатыря»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6.Слушание сказки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«Как Илья Муромец богатырем стал»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7.Игры с разными видами деревянных игрушек(матрешки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машинки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мебель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Оформление мини-музея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«Деревянная игрушка»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содержание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836712"/>
            <a:ext cx="820891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Введение……………………………………………….…………………………………….4                                                                             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 обдумывания…………………………………….…………………………………...5      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игрушки……………………………………………………………………….……6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Современное состояние игрушки……………………………………………………….….7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Проблемы…………………………………………………………………………….………8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ешение ………………………..………………………………………………………….…9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Совместная деятельность родителей с ребенком……………………………………….…10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Экономическая оценка изделия…………………………………………………………….11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Экологическая оценка изделия………………………………………………………….…..11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темы данной игрушки в рисовании………………………………………….12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 темы данной игрушки в рисовании……………………………………...….13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Мини-музей «Деревянная игрушка»…....…………………………………………………..14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 ……………………………………………………………………………………15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введение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1196752"/>
            <a:ext cx="8604448" cy="554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 изготовить деревянную игрушку  «Три богатыря».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заключается в том, что в современных условия  в нашей стране практически отсутствует производство игрушек из природного сырья. Производство данной деревянной игрушки является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малозатратным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не сложным по исполнению, при этом при его изготовлении и отделки могут осуществляться творческие подходы, как самого изготовителя, так и отделочника    (художественное оформление изделия). Сама же игрушка,  яркая и безопасная может вызвать интерес дошкольников, способствовать формированию определенных  навыков, в частности мелкой моторики.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 проекта: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-Изучить историю игрушки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-Выяснить положение деревянной игрушки в современном мире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-Выявить заинтересованность дошкольников в подобных изделиях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-Дать экономическую и экологическую оценки изделию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-Удовлетворить потребность дошкольников в данном роде игрушек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59832" y="2492896"/>
            <a:ext cx="302433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ДЕРЕВЯННАЯ</a:t>
            </a:r>
            <a:r>
              <a:rPr lang="ru-RU" sz="2400" dirty="0" smtClean="0"/>
              <a:t> </a:t>
            </a:r>
            <a:r>
              <a:rPr lang="ru-RU" sz="2000" dirty="0" smtClean="0"/>
              <a:t>ИГРУШКА</a:t>
            </a:r>
            <a:endParaRPr lang="ru-RU" sz="2000" dirty="0"/>
          </a:p>
        </p:txBody>
      </p:sp>
      <p:sp>
        <p:nvSpPr>
          <p:cNvPr id="3" name="Овал 2"/>
          <p:cNvSpPr/>
          <p:nvPr/>
        </p:nvSpPr>
        <p:spPr>
          <a:xfrm>
            <a:off x="3203848" y="548680"/>
            <a:ext cx="288032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ИСТОРИЯ ИГРУШКИ</a:t>
            </a: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827584" y="4293096"/>
            <a:ext cx="3240360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ЭСТЕТИЧЕСКОЕ ОФОРМЛЕНИЕ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179512" y="2060848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ЭКОЛОГИЯ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6300192" y="2132856"/>
            <a:ext cx="266429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МАТЕРИАЛЫ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5292080" y="4365104"/>
            <a:ext cx="309634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ПОТРЕБНОСТЬ</a:t>
            </a:r>
            <a:endParaRPr lang="ru-RU" sz="2000" dirty="0"/>
          </a:p>
        </p:txBody>
      </p:sp>
      <p:cxnSp>
        <p:nvCxnSpPr>
          <p:cNvPr id="13" name="Прямая со стрелкой 12"/>
          <p:cNvCxnSpPr>
            <a:endCxn id="2" idx="0"/>
          </p:cNvCxnSpPr>
          <p:nvPr/>
        </p:nvCxnSpPr>
        <p:spPr>
          <a:xfrm>
            <a:off x="4572000" y="2132856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084168" y="314096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5"/>
          </p:cNvCxnSpPr>
          <p:nvPr/>
        </p:nvCxnSpPr>
        <p:spPr>
          <a:xfrm>
            <a:off x="5641264" y="3968000"/>
            <a:ext cx="370896" cy="541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203848" y="4005064"/>
            <a:ext cx="360040" cy="3600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771800" y="2996952"/>
            <a:ext cx="360040" cy="14401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084168" y="1412776"/>
            <a:ext cx="864096" cy="7920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732240" y="3717032"/>
            <a:ext cx="288032" cy="6480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4067944" y="5013176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2051720" y="3573016"/>
            <a:ext cx="216024" cy="7200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2267744" y="1484784"/>
            <a:ext cx="936104" cy="6480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4969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История  игрушки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Игрушка - вещь, сделанная для забавы, для игры или потехи, особенно детям.                                                                                             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Настоящая народная игрушка - это не только предмет детской забавы, но и подлинное, своеобразное искусство, обладающее своей спецификой.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Народная игрушка является произведением искусства. Её образ сложен и многообразен. Обобщённость, условность пластического языка и цветового решения являются средствами выражения отношения автора игрушки к окружающему миру.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Русская деревянная игрушка богата и разнообразна. Есть игрушка и точеная и резная. На одних так и горят красные, желтые, зеленые, малиновые краски. Другие сделаны из чистого белого дерева — липы, осины, березы.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Несмотря на множество эффектных игрушек из новых материалов, выпускаемых промышленностью, деревянной народной игрушкой с удовольствием играет ребенок, она способна очаровать и взрослого, доставить радость любителю народного искусства.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644497"/>
            <a:ext cx="781236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Современное состояние деревянной игрушки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развитием промышленности и изобретением пластика деревянные игрушки постепенно отошли на второй план. Их место заняли яркие и легкие пластмассовые куклы, кубики и пирамидки. На долгое время игрушки из дерева оставались всего лишь сувенирами, но никак не предназначались непосредственно для игры. В последнее время, в связи с усилением внимания 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экологичности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продукции для детей, деревянной игрушки снова завоевывают прежнюю популярность. К  тому же, по мнению психологов, простые и даже примитивные по форме деревянные игрушки оказывают лучшее влияние на ребёнка, чем пластиковые игрушки с множеством мелких деталей.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165321"/>
            <a:ext cx="8424936" cy="427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Проблемы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В наше время дошкольники мало заинтересованы в игрушках подобного рода. Почему?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 потому, что в современном мире не возникает такой проблемы, как «нехватка» игрушек.  Сейчас выпускаются игрушки на любой вкус  (конструкторы,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пазлы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машинки, самолётики, куклы, различные радиоуправляемые игрушки и т. п.).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про компьютеры и говорить нечего. Дети уже с раннего возраста начинают играть в компьютерные игры.  И тогда любые игрушки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отходят на второй план, не говоря уже о простых классических деревянных игрушках.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2809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Решение: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Привлечение интереса к данной игрушке с помощью эстетического оформления. Детей привлекают яркие цвета. Психологами доказано, что цвета вызывают у ребенка различные чувства. Соответственно, яркие цвета-цвета спектра вызывают у ребенка положительные чувства, положительные ощущения.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Изделие должно обладать определенными механическими возможностями (быть относительно подвижной или, возможно, складываться и раскладываться).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Ребенку  гораздо  интересней  играть  с  подвижной игрушкой,  нежели с неподвижной.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Игрушка должна нести в себе психологическую информацию, не быть «мертвой», учитывая тот факт, что ребенок должен с ней играть, а не воспринимать ее в качестве сувенира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	 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Игрушка – специфическое средство массовой информации, так как каждая игрушка несёт какую-либо информацию. Игрушка – тот же носитель информации для ребенка, что газета или Интернет для взрослого.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</TotalTime>
  <Words>494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Trek</vt:lpstr>
      <vt:lpstr>Слайд 1</vt:lpstr>
      <vt:lpstr>                    Тематический план: </vt:lpstr>
      <vt:lpstr>                      содержание</vt:lpstr>
      <vt:lpstr>                              введение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Венера</dc:creator>
  <cp:lastModifiedBy>Венера</cp:lastModifiedBy>
  <cp:revision>31</cp:revision>
  <dcterms:created xsi:type="dcterms:W3CDTF">2015-05-09T17:46:18Z</dcterms:created>
  <dcterms:modified xsi:type="dcterms:W3CDTF">2015-05-11T12:23:08Z</dcterms:modified>
</cp:coreProperties>
</file>