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8" r:id="rId10"/>
    <p:sldId id="25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18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Зимние виды спорта</a:t>
            </a:r>
            <a:endParaRPr lang="ru-RU" b="1" u="sng" dirty="0"/>
          </a:p>
        </p:txBody>
      </p:sp>
      <p:pic>
        <p:nvPicPr>
          <p:cNvPr id="5122" name="Picture 2" descr="C:\Users\zVepb\Downloads\i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4"/>
          <a:stretch/>
        </p:blipFill>
        <p:spPr bwMode="auto">
          <a:xfrm>
            <a:off x="3779912" y="5020872"/>
            <a:ext cx="3024336" cy="1835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.mota.ru/upload/wallpapers/2010/02/28/12/04/21500/mota_ru_0022812-1280x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2" y="2348880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pics.kz/s2/21/62/36/01/21623601048a65db543e2d0bfd5946e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2969890"/>
            <a:ext cx="3071834" cy="38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zVepb\Downloads\mota_ru_0021711-cr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11421"/>
          <a:stretch/>
        </p:blipFill>
        <p:spPr bwMode="auto">
          <a:xfrm>
            <a:off x="3899418" y="2780928"/>
            <a:ext cx="215795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Символы Олимпийских игр в Сочи</a:t>
            </a:r>
            <a:endParaRPr lang="ru-RU" b="1" u="sng" dirty="0"/>
          </a:p>
        </p:txBody>
      </p:sp>
      <p:pic>
        <p:nvPicPr>
          <p:cNvPr id="2050" name="Picture 2" descr="C:\Users\Учитель\Pictures\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028"/>
            <a:ext cx="9252520" cy="51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Б</a:t>
            </a:r>
            <a:r>
              <a:rPr lang="en-US" b="1" dirty="0" err="1" smtClean="0">
                <a:solidFill>
                  <a:schemeClr val="bg1"/>
                </a:solidFill>
              </a:rPr>
              <a:t>елый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</a:t>
            </a:r>
            <a:r>
              <a:rPr lang="en-US" b="1" dirty="0" err="1" smtClean="0">
                <a:solidFill>
                  <a:schemeClr val="bg1"/>
                </a:solidFill>
              </a:rPr>
              <a:t>ишка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686800" cy="475252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  </a:t>
            </a:r>
            <a:r>
              <a:rPr lang="en-US" sz="4000" b="1" dirty="0" err="1" smtClean="0"/>
              <a:t>Белый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мишка</a:t>
            </a:r>
            <a:r>
              <a:rPr lang="en-US" sz="4000" b="1" dirty="0" smtClean="0"/>
              <a:t> с </a:t>
            </a:r>
            <a:r>
              <a:rPr lang="en-US" sz="4000" b="1" dirty="0" err="1" smtClean="0"/>
              <a:t>раннего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детства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воспитывался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полярниками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Именно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они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научили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его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кататься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на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лыжах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бегать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на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коньках</a:t>
            </a:r>
            <a:r>
              <a:rPr lang="en-US" sz="4000" b="1" dirty="0" smtClean="0"/>
              <a:t> и </a:t>
            </a:r>
            <a:r>
              <a:rPr lang="en-US" sz="4000" b="1" dirty="0" err="1" smtClean="0"/>
              <a:t>играть</a:t>
            </a:r>
            <a:r>
              <a:rPr lang="en-US" sz="4000" b="1" dirty="0" smtClean="0"/>
              <a:t> в </a:t>
            </a:r>
            <a:r>
              <a:rPr lang="en-US" sz="4000" b="1" dirty="0" err="1" smtClean="0"/>
              <a:t>керлинг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Но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больше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всего</a:t>
            </a:r>
            <a:r>
              <a:rPr lang="en-US" sz="4000" b="1" dirty="0" smtClean="0"/>
              <a:t> </a:t>
            </a:r>
            <a:r>
              <a:rPr lang="ru-RU" sz="4000" b="1" dirty="0" smtClean="0"/>
              <a:t>        </a:t>
            </a:r>
            <a:r>
              <a:rPr lang="en-US" sz="4000" b="1" dirty="0" err="1" smtClean="0"/>
              <a:t>белому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мишке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понравилось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кататься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на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спортивных</a:t>
            </a:r>
            <a:r>
              <a:rPr lang="en-US" sz="4000" b="1" dirty="0" smtClean="0"/>
              <a:t> </a:t>
            </a:r>
            <a:r>
              <a:rPr lang="ru-RU" sz="4000" b="1" dirty="0" smtClean="0"/>
              <a:t>          </a:t>
            </a:r>
            <a:r>
              <a:rPr lang="en-US" sz="4000" b="1" dirty="0" err="1" smtClean="0"/>
              <a:t>санках</a:t>
            </a:r>
            <a:r>
              <a:rPr lang="en-US" sz="4000" b="1" dirty="0" smtClean="0"/>
              <a:t>. </a:t>
            </a:r>
            <a:endParaRPr lang="ru-RU" sz="4000" b="1" dirty="0" smtClean="0"/>
          </a:p>
        </p:txBody>
      </p:sp>
      <p:pic>
        <p:nvPicPr>
          <p:cNvPr id="29700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5311" y="34766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4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Зайка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	</a:t>
            </a:r>
            <a:r>
              <a:rPr lang="en-US" sz="3600" b="1" dirty="0" err="1" smtClean="0"/>
              <a:t>Зайка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самая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активная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жительница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зимнего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леса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Ее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друзья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всегда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удивляются</a:t>
            </a:r>
            <a:r>
              <a:rPr lang="en-US" sz="3600" b="1" dirty="0" smtClean="0"/>
              <a:t> – и </a:t>
            </a:r>
            <a:r>
              <a:rPr lang="en-US" sz="3600" b="1" dirty="0" err="1" smtClean="0"/>
              <a:t>как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она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все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успевает</a:t>
            </a:r>
            <a:r>
              <a:rPr lang="en-US" sz="3600" b="1" dirty="0" smtClean="0"/>
              <a:t>!? </a:t>
            </a:r>
            <a:r>
              <a:rPr lang="en-US" sz="3600" b="1" dirty="0" err="1" smtClean="0"/>
              <a:t>Ведь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Зайка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не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только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успевает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учиться</a:t>
            </a:r>
            <a:r>
              <a:rPr lang="en-US" sz="3600" b="1" dirty="0" smtClean="0"/>
              <a:t> в </a:t>
            </a:r>
            <a:r>
              <a:rPr lang="en-US" sz="3600" b="1" dirty="0" err="1" smtClean="0"/>
              <a:t>Лесной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Академии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на</a:t>
            </a:r>
            <a:r>
              <a:rPr lang="en-US" sz="3600" b="1" dirty="0" smtClean="0"/>
              <a:t> «</a:t>
            </a:r>
            <a:r>
              <a:rPr lang="en-US" sz="3600" b="1" dirty="0" err="1" smtClean="0"/>
              <a:t>отлично</a:t>
            </a:r>
            <a:r>
              <a:rPr lang="en-US" sz="3600" b="1" dirty="0" smtClean="0"/>
              <a:t>», </a:t>
            </a:r>
            <a:r>
              <a:rPr lang="en-US" sz="3600" b="1" dirty="0" err="1" smtClean="0"/>
              <a:t>помогать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маме</a:t>
            </a:r>
            <a:r>
              <a:rPr lang="en-US" sz="3600" b="1" dirty="0" smtClean="0"/>
              <a:t> в </a:t>
            </a:r>
            <a:r>
              <a:rPr lang="en-US" sz="3600" b="1" dirty="0" err="1" smtClean="0"/>
              <a:t>семейном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ресторанчике</a:t>
            </a:r>
            <a:r>
              <a:rPr lang="en-US" sz="3600" b="1" dirty="0" smtClean="0"/>
              <a:t> «</a:t>
            </a:r>
            <a:r>
              <a:rPr lang="en-US" sz="3600" b="1" dirty="0" err="1" smtClean="0"/>
              <a:t>Лесная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запруда</a:t>
            </a:r>
            <a:r>
              <a:rPr lang="en-US" sz="3600" b="1" dirty="0" smtClean="0"/>
              <a:t>»,</a:t>
            </a:r>
            <a:r>
              <a:rPr lang="ru-RU" sz="3600" b="1" dirty="0" smtClean="0"/>
              <a:t>           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но</a:t>
            </a:r>
            <a:r>
              <a:rPr lang="en-US" sz="3600" b="1" dirty="0" smtClean="0"/>
              <a:t> и </a:t>
            </a:r>
            <a:r>
              <a:rPr lang="en-US" sz="3600" b="1" dirty="0" err="1" smtClean="0"/>
              <a:t>участвовать</a:t>
            </a:r>
            <a:r>
              <a:rPr lang="en-US" sz="3600" b="1" dirty="0" smtClean="0"/>
              <a:t> в </a:t>
            </a:r>
            <a:r>
              <a:rPr lang="en-US" sz="3600" b="1" dirty="0" err="1" smtClean="0"/>
              <a:t>различных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спортивных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соревнованиях</a:t>
            </a:r>
            <a:r>
              <a:rPr lang="en-US" sz="3600" b="1" dirty="0" smtClean="0"/>
              <a:t>. </a:t>
            </a:r>
            <a:endParaRPr lang="ru-RU" sz="3600" b="1" dirty="0" smtClean="0"/>
          </a:p>
        </p:txBody>
      </p:sp>
      <p:pic>
        <p:nvPicPr>
          <p:cNvPr id="3072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2" cstate="email"/>
          <a:srcRect r="17207"/>
          <a:stretch>
            <a:fillRect/>
          </a:stretch>
        </p:blipFill>
        <p:spPr bwMode="auto">
          <a:xfrm>
            <a:off x="6300192" y="3190875"/>
            <a:ext cx="2428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льпинист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Леопард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9393" y="2276872"/>
            <a:ext cx="7516357" cy="40419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3900" dirty="0" smtClean="0"/>
              <a:t>	</a:t>
            </a:r>
            <a:r>
              <a:rPr lang="ru-RU" sz="3900" b="1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     и не раз спасал расположенную неподалеку деревню от   		    лавин.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1748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8626" y="3212976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1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Санный спорт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zVepb\Downloads\460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19" y="2229199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Vepb\Downloads\2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3573016"/>
            <a:ext cx="5492234" cy="317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Vepb\Downloads\5332719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59" y="2370732"/>
            <a:ext cx="2505338" cy="186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Vepb\Downloads\55092185_1265998686_Sannuyy_s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87635"/>
            <a:ext cx="2014141" cy="19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Бобслей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zVepb\Downloads\10022415-erstes-offizielles-viererbob-training-verlief-ohne-proble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0039"/>
            <a:ext cx="2186898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Vepb\Downloads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4" y="2616199"/>
            <a:ext cx="2458268" cy="184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Vepb\Downloads\0026-014-Bobsl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199260" cy="3077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Конькобежный спорт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zVepb\Downloads\189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1"/>
          <a:stretch/>
        </p:blipFill>
        <p:spPr bwMode="auto">
          <a:xfrm>
            <a:off x="2771800" y="4379318"/>
            <a:ext cx="3416598" cy="232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Vepb\Downloads\296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92043"/>
            <a:ext cx="2574549" cy="257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zVepb\Downloads\4605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" y="3626046"/>
            <a:ext cx="2559184" cy="191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zVepb\Downloads\paten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r="8366"/>
          <a:stretch/>
        </p:blipFill>
        <p:spPr bwMode="auto">
          <a:xfrm>
            <a:off x="2771800" y="2119569"/>
            <a:ext cx="3416598" cy="248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Хоккей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zVepb\Downloads\1772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7"/>
          <a:stretch/>
        </p:blipFill>
        <p:spPr bwMode="auto">
          <a:xfrm>
            <a:off x="6063289" y="1441666"/>
            <a:ext cx="2769518" cy="364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Vepb\Downloads\ba26705a9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" y="3840511"/>
            <a:ext cx="2759963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Vepb\Downloads\hock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04" y="5295778"/>
            <a:ext cx="216355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zVepb\Downloads\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25" y="2616200"/>
            <a:ext cx="4176464" cy="2809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Лыжный спорт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zVepb\Downloads\b5230fda838682fcaf1e6c51f0982f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84349"/>
            <a:ext cx="3000540" cy="2250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Vepb\Downloads\b815f9fbd016283c0ac5b3278677c5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69" y="2616200"/>
            <a:ext cx="3275856" cy="2153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zVepb\Downloads\ski-freesty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8" y="2420888"/>
            <a:ext cx="310183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zVepb\Downloads\27dd7cddd3c2da4d8b388b00e3c63c22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7" y="5085184"/>
            <a:ext cx="2264843" cy="169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zVepb\Downloads\file638072wstcw3h65mn7b_800_4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r="6369"/>
          <a:stretch/>
        </p:blipFill>
        <p:spPr bwMode="auto">
          <a:xfrm>
            <a:off x="2915816" y="2780928"/>
            <a:ext cx="3054978" cy="211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zVepb\Downloads\kiev-chastnye_uroki_kataniya_na_gornyh_lyzhah_5292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 b="10300"/>
          <a:stretch/>
        </p:blipFill>
        <p:spPr bwMode="auto">
          <a:xfrm>
            <a:off x="5970794" y="4769673"/>
            <a:ext cx="3003283" cy="2209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Биатлон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zVepb\Downloads\882052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16001"/>
            <a:ext cx="180020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Vepb\Downloads\36690675_AlbinaAkhatova14128REUTERSHeinzPeterB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6" y="3068960"/>
            <a:ext cx="4761541" cy="35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zVepb\Downloads\5388711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98429"/>
            <a:ext cx="2555302" cy="42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Кёрлинг</a:t>
            </a:r>
            <a:endParaRPr lang="ru-RU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zVepb\Downloads\fed-ker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4" y="1775290"/>
            <a:ext cx="252412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zVepb\Downloads\speed-curlin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4" y="4441589"/>
            <a:ext cx="2516778" cy="20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zVepb\Downloads\269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" y="322153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zVepb\Downloads\55435613_1266658890_image_377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0" y="2852935"/>
            <a:ext cx="3523902" cy="27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XXII </a:t>
            </a:r>
            <a:r>
              <a:rPr lang="ru-RU" b="1" u="sng" dirty="0"/>
              <a:t>зимние Олимпийские игры</a:t>
            </a:r>
          </a:p>
        </p:txBody>
      </p:sp>
      <p:pic>
        <p:nvPicPr>
          <p:cNvPr id="3074" name="Picture 2" descr="C:\Users\Учитель\Pictures\550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19308"/>
          <a:stretch/>
        </p:blipFill>
        <p:spPr bwMode="auto">
          <a:xfrm>
            <a:off x="348136" y="2780928"/>
            <a:ext cx="8795864" cy="39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66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Зимние виды спорта</vt:lpstr>
      <vt:lpstr>Санный спорт</vt:lpstr>
      <vt:lpstr>Бобслей</vt:lpstr>
      <vt:lpstr>Конькобежный спорт</vt:lpstr>
      <vt:lpstr>Хоккей</vt:lpstr>
      <vt:lpstr>Лыжный спорт</vt:lpstr>
      <vt:lpstr>Биатлон</vt:lpstr>
      <vt:lpstr>Кёрлинг</vt:lpstr>
      <vt:lpstr>XXII зимние Олимпийские игры</vt:lpstr>
      <vt:lpstr>Символы Олимпийских игр в Сочи</vt:lpstr>
      <vt:lpstr>Белый Мишка</vt:lpstr>
      <vt:lpstr>Зайка</vt:lpstr>
      <vt:lpstr>Альпинист Леопард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</dc:title>
  <dc:creator>Учитель</dc:creator>
  <cp:lastModifiedBy>zVepb</cp:lastModifiedBy>
  <cp:revision>21</cp:revision>
  <dcterms:created xsi:type="dcterms:W3CDTF">2014-01-16T12:46:54Z</dcterms:created>
  <dcterms:modified xsi:type="dcterms:W3CDTF">2015-05-11T19:11:33Z</dcterms:modified>
</cp:coreProperties>
</file>