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8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40B9-4354-476B-B6AF-736697C1A477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BCAE-43E1-499F-AB05-1D3A7D52A8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40B9-4354-476B-B6AF-736697C1A477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BCAE-43E1-499F-AB05-1D3A7D52A8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40B9-4354-476B-B6AF-736697C1A477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BCAE-43E1-499F-AB05-1D3A7D52A8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40B9-4354-476B-B6AF-736697C1A477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BCAE-43E1-499F-AB05-1D3A7D52A8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40B9-4354-476B-B6AF-736697C1A477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BCAE-43E1-499F-AB05-1D3A7D52A8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40B9-4354-476B-B6AF-736697C1A477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BCAE-43E1-499F-AB05-1D3A7D52A8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40B9-4354-476B-B6AF-736697C1A477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BCAE-43E1-499F-AB05-1D3A7D52A8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40B9-4354-476B-B6AF-736697C1A477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BCAE-43E1-499F-AB05-1D3A7D52A8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40B9-4354-476B-B6AF-736697C1A477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BCAE-43E1-499F-AB05-1D3A7D52A8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40B9-4354-476B-B6AF-736697C1A477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BCAE-43E1-499F-AB05-1D3A7D52A8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B40B9-4354-476B-B6AF-736697C1A477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0BCAE-43E1-499F-AB05-1D3A7D52A8C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B40B9-4354-476B-B6AF-736697C1A477}" type="datetimeFigureOut">
              <a:rPr lang="ru-RU" smtClean="0"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0BCAE-43E1-499F-AB05-1D3A7D52A8C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>
                <a:latin typeface="Bernard MT Condensed" pitchFamily="18" charset="0"/>
              </a:rPr>
              <a:t>Was können wir schenken?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18658"/>
          </a:xfrm>
        </p:spPr>
        <p:txBody>
          <a:bodyPr/>
          <a:lstStyle/>
          <a:p>
            <a:pPr algn="l"/>
            <a:r>
              <a:rPr lang="de-DE" dirty="0" smtClean="0"/>
              <a:t>Sven:  ……..</a:t>
            </a:r>
            <a:br>
              <a:rPr lang="de-DE" dirty="0" smtClean="0"/>
            </a:br>
            <a:r>
              <a:rPr lang="de-DE" dirty="0" smtClean="0"/>
              <a:t>Verkäuferin: Guten Tag!</a:t>
            </a:r>
            <a:br>
              <a:rPr lang="de-DE" dirty="0" smtClean="0"/>
            </a:br>
            <a:r>
              <a:rPr lang="de-DE" dirty="0" smtClean="0"/>
              <a:t> Sven:  …….?</a:t>
            </a:r>
            <a:br>
              <a:rPr lang="de-DE" dirty="0" smtClean="0"/>
            </a:br>
            <a:r>
              <a:rPr lang="de-DE" dirty="0" smtClean="0"/>
              <a:t> Verkäuferin: Eine Rose kostet 1 Euro.</a:t>
            </a:r>
            <a:br>
              <a:rPr lang="de-DE" dirty="0" smtClean="0"/>
            </a:br>
            <a:r>
              <a:rPr lang="de-DE" dirty="0" smtClean="0"/>
              <a:t> Sven:  …….?</a:t>
            </a:r>
            <a:br>
              <a:rPr lang="de-DE" dirty="0" smtClean="0"/>
            </a:br>
            <a:r>
              <a:rPr lang="de-DE" dirty="0" smtClean="0"/>
              <a:t> Verkäuferin: Eine Narzisse 50 </a:t>
            </a:r>
            <a:r>
              <a:rPr lang="de-DE" dirty="0"/>
              <a:t>C</a:t>
            </a:r>
            <a:r>
              <a:rPr lang="de-DE" dirty="0" smtClean="0"/>
              <a:t>ent.</a:t>
            </a:r>
            <a:br>
              <a:rPr lang="de-DE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86610"/>
          </a:xfrm>
        </p:spPr>
        <p:txBody>
          <a:bodyPr/>
          <a:lstStyle/>
          <a:p>
            <a:pPr algn="l"/>
            <a:r>
              <a:rPr lang="de-DE" dirty="0" smtClean="0"/>
              <a:t>Sven:  …….  .</a:t>
            </a:r>
            <a:br>
              <a:rPr lang="de-DE" dirty="0" smtClean="0"/>
            </a:br>
            <a:r>
              <a:rPr lang="de-DE" dirty="0" smtClean="0"/>
              <a:t> Verkäuferin: Bitte, hier sind die </a:t>
            </a:r>
            <a:r>
              <a:rPr lang="de-DE" dirty="0" smtClean="0"/>
              <a:t>N</a:t>
            </a:r>
            <a:r>
              <a:rPr lang="de-DE" dirty="0" smtClean="0"/>
              <a:t>arzissen.</a:t>
            </a:r>
            <a:br>
              <a:rPr lang="de-DE" dirty="0" smtClean="0"/>
            </a:br>
            <a:r>
              <a:rPr lang="de-DE" dirty="0" smtClean="0"/>
              <a:t> Sven: Und hier 2 Euro 50 Cent. Danke …… . Auf ……… !</a:t>
            </a:r>
            <a:br>
              <a:rPr lang="de-DE" dirty="0" smtClean="0"/>
            </a:br>
            <a:r>
              <a:rPr lang="de-DE" dirty="0" smtClean="0"/>
              <a:t>Verkäuferin:  ….. .  ……….. 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10546"/>
          </a:xfrm>
        </p:spPr>
        <p:txBody>
          <a:bodyPr/>
          <a:lstStyle/>
          <a:p>
            <a:pPr algn="l">
              <a:lnSpc>
                <a:spcPct val="150000"/>
              </a:lnSpc>
            </a:pPr>
            <a:r>
              <a:rPr lang="de-DE" dirty="0" smtClean="0"/>
              <a:t>Wie ist </a:t>
            </a:r>
            <a:r>
              <a:rPr lang="de-DE" dirty="0" err="1">
                <a:solidFill>
                  <a:srgbClr val="00B050"/>
                </a:solidFill>
              </a:rPr>
              <a:t>F</a:t>
            </a:r>
            <a:r>
              <a:rPr lang="de-DE" dirty="0" err="1" smtClean="0">
                <a:solidFill>
                  <a:srgbClr val="00B050"/>
                </a:solidFill>
              </a:rPr>
              <a:t>lummi</a:t>
            </a:r>
            <a:r>
              <a:rPr lang="de-DE" dirty="0" smtClean="0"/>
              <a:t>?</a:t>
            </a:r>
            <a:br>
              <a:rPr lang="de-DE" dirty="0" smtClean="0"/>
            </a:br>
            <a:r>
              <a:rPr lang="de-DE" dirty="0" smtClean="0"/>
              <a:t> Wie ist </a:t>
            </a:r>
            <a:r>
              <a:rPr lang="de-DE" dirty="0" smtClean="0">
                <a:solidFill>
                  <a:srgbClr val="00B050"/>
                </a:solidFill>
              </a:rPr>
              <a:t>sein Kopf</a:t>
            </a:r>
            <a:r>
              <a:rPr lang="de-DE" dirty="0" smtClean="0"/>
              <a:t>?</a:t>
            </a:r>
            <a:br>
              <a:rPr lang="de-DE" dirty="0" smtClean="0"/>
            </a:br>
            <a:r>
              <a:rPr lang="de-DE" dirty="0" smtClean="0"/>
              <a:t> Wie sind </a:t>
            </a:r>
            <a:r>
              <a:rPr lang="de-DE" dirty="0" smtClean="0">
                <a:solidFill>
                  <a:srgbClr val="00B050"/>
                </a:solidFill>
              </a:rPr>
              <a:t>seine Arme</a:t>
            </a:r>
            <a:r>
              <a:rPr lang="de-DE" dirty="0" smtClean="0"/>
              <a:t>?</a:t>
            </a:r>
            <a:br>
              <a:rPr lang="de-DE" dirty="0" smtClean="0"/>
            </a:br>
            <a:r>
              <a:rPr lang="de-DE" dirty="0" smtClean="0"/>
              <a:t> Wie sind </a:t>
            </a:r>
            <a:r>
              <a:rPr lang="de-DE" dirty="0" smtClean="0">
                <a:solidFill>
                  <a:srgbClr val="00B050"/>
                </a:solidFill>
              </a:rPr>
              <a:t>seine Beine</a:t>
            </a:r>
            <a:r>
              <a:rPr lang="de-DE" dirty="0" smtClean="0"/>
              <a:t>?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492896"/>
            <a:ext cx="8229600" cy="1143000"/>
          </a:xfrm>
        </p:spPr>
        <p:txBody>
          <a:bodyPr/>
          <a:lstStyle/>
          <a:p>
            <a:r>
              <a:rPr lang="de-DE" dirty="0" smtClean="0"/>
              <a:t>Wir </a:t>
            </a:r>
            <a:r>
              <a:rPr lang="de-DE" dirty="0" smtClean="0">
                <a:solidFill>
                  <a:srgbClr val="FF0000"/>
                </a:solidFill>
              </a:rPr>
              <a:t>können</a:t>
            </a:r>
            <a:r>
              <a:rPr lang="de-DE" dirty="0" smtClean="0"/>
              <a:t> das Lied schenken.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2520280"/>
          </a:xfrm>
        </p:spPr>
        <p:txBody>
          <a:bodyPr/>
          <a:lstStyle/>
          <a:p>
            <a:r>
              <a:rPr lang="de-DE" dirty="0" smtClean="0"/>
              <a:t>Ich </a:t>
            </a:r>
            <a:r>
              <a:rPr lang="de-DE" dirty="0" smtClean="0">
                <a:solidFill>
                  <a:srgbClr val="FF0000"/>
                </a:solidFill>
              </a:rPr>
              <a:t>kann</a:t>
            </a:r>
            <a:r>
              <a:rPr lang="de-DE" dirty="0" smtClean="0"/>
              <a:t> das Lied schenken.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3154362"/>
          </a:xfrm>
        </p:spPr>
        <p:txBody>
          <a:bodyPr/>
          <a:lstStyle/>
          <a:p>
            <a:r>
              <a:rPr lang="de-DE" dirty="0" smtClean="0"/>
              <a:t>Ich </a:t>
            </a:r>
            <a:r>
              <a:rPr lang="de-DE" dirty="0" smtClean="0">
                <a:solidFill>
                  <a:srgbClr val="FF0000"/>
                </a:solidFill>
              </a:rPr>
              <a:t>will</a:t>
            </a:r>
            <a:r>
              <a:rPr lang="de-DE" dirty="0" smtClean="0"/>
              <a:t> meiner</a:t>
            </a:r>
            <a:r>
              <a:rPr lang="ru-RU" dirty="0" smtClean="0"/>
              <a:t>/</a:t>
            </a:r>
            <a:r>
              <a:rPr lang="de-DE" dirty="0" smtClean="0"/>
              <a:t>meinem…. Schenken.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06490"/>
          </a:xfrm>
        </p:spPr>
        <p:txBody>
          <a:bodyPr/>
          <a:lstStyle/>
          <a:p>
            <a:r>
              <a:rPr lang="de-DE" dirty="0" smtClean="0"/>
              <a:t>Ich </a:t>
            </a:r>
            <a:r>
              <a:rPr lang="de-DE" dirty="0" smtClean="0">
                <a:solidFill>
                  <a:srgbClr val="FF0000"/>
                </a:solidFill>
              </a:rPr>
              <a:t>muss</a:t>
            </a:r>
            <a:r>
              <a:rPr lang="de-DE" dirty="0" smtClean="0"/>
              <a:t> viel üben.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66530"/>
          </a:xfrm>
        </p:spPr>
        <p:txBody>
          <a:bodyPr/>
          <a:lstStyle/>
          <a:p>
            <a:r>
              <a:rPr lang="de-DE" dirty="0"/>
              <a:t>i</a:t>
            </a:r>
            <a:r>
              <a:rPr lang="de-DE" dirty="0" smtClean="0"/>
              <a:t>ch </a:t>
            </a:r>
            <a:r>
              <a:rPr lang="de-DE" dirty="0" smtClean="0">
                <a:solidFill>
                  <a:srgbClr val="FF0000"/>
                </a:solidFill>
              </a:rPr>
              <a:t>kann</a:t>
            </a:r>
            <a:br>
              <a:rPr lang="de-DE" dirty="0" smtClean="0">
                <a:solidFill>
                  <a:srgbClr val="FF0000"/>
                </a:solidFill>
              </a:rPr>
            </a:br>
            <a:r>
              <a:rPr lang="de-DE" dirty="0" smtClean="0"/>
              <a:t>ich </a:t>
            </a:r>
            <a:r>
              <a:rPr lang="de-DE" dirty="0" smtClean="0">
                <a:solidFill>
                  <a:srgbClr val="FF0000"/>
                </a:solidFill>
              </a:rPr>
              <a:t>will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ich </a:t>
            </a:r>
            <a:r>
              <a:rPr lang="de-DE" dirty="0" smtClean="0">
                <a:solidFill>
                  <a:srgbClr val="FF0000"/>
                </a:solidFill>
              </a:rPr>
              <a:t>muss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54562"/>
          </a:xfrm>
        </p:spPr>
        <p:txBody>
          <a:bodyPr/>
          <a:lstStyle/>
          <a:p>
            <a:r>
              <a:rPr lang="de-DE" dirty="0" smtClean="0">
                <a:solidFill>
                  <a:srgbClr val="FF0000"/>
                </a:solidFill>
              </a:rPr>
              <a:t>kann </a:t>
            </a:r>
            <a:r>
              <a:rPr lang="de-DE" dirty="0" smtClean="0"/>
              <a:t>          </a:t>
            </a:r>
            <a:r>
              <a:rPr lang="de-DE" b="1" dirty="0" smtClean="0"/>
              <a:t>können</a:t>
            </a:r>
            <a:br>
              <a:rPr lang="de-DE" b="1" dirty="0" smtClean="0"/>
            </a:br>
            <a:r>
              <a:rPr lang="de-DE" dirty="0" smtClean="0">
                <a:solidFill>
                  <a:srgbClr val="FF0000"/>
                </a:solidFill>
              </a:rPr>
              <a:t>will</a:t>
            </a:r>
            <a:r>
              <a:rPr lang="de-DE" dirty="0" smtClean="0"/>
              <a:t>           </a:t>
            </a:r>
            <a:r>
              <a:rPr lang="de-DE" b="1" dirty="0" smtClean="0"/>
              <a:t>wollen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>
                <a:solidFill>
                  <a:srgbClr val="FF0000"/>
                </a:solidFill>
              </a:rPr>
              <a:t>muss       </a:t>
            </a:r>
            <a:r>
              <a:rPr lang="de-DE" dirty="0" smtClean="0"/>
              <a:t> </a:t>
            </a:r>
            <a:r>
              <a:rPr lang="de-DE" b="1" dirty="0" smtClean="0"/>
              <a:t>müssen</a:t>
            </a:r>
            <a:endParaRPr lang="ru-RU" b="1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3851920" y="2492896"/>
            <a:ext cx="86409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3851920" y="3212976"/>
            <a:ext cx="86409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3851920" y="1844824"/>
            <a:ext cx="86409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10546"/>
          </a:xfrm>
        </p:spPr>
        <p:txBody>
          <a:bodyPr/>
          <a:lstStyle/>
          <a:p>
            <a:r>
              <a:rPr lang="de-DE" dirty="0" smtClean="0"/>
              <a:t>Was will Sven schenken?</a:t>
            </a:r>
            <a:br>
              <a:rPr lang="de-DE" dirty="0" smtClean="0"/>
            </a:b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50</Words>
  <Application>Microsoft Office PowerPoint</Application>
  <PresentationFormat>Экран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Was können wir schenken?</vt:lpstr>
      <vt:lpstr>Wie ist Flummi?  Wie ist sein Kopf?  Wie sind seine Arme?  Wie sind seine Beine?</vt:lpstr>
      <vt:lpstr>Wir können das Lied schenken.</vt:lpstr>
      <vt:lpstr>Ich kann das Lied schenken.</vt:lpstr>
      <vt:lpstr>Ich will meiner/meinem…. Schenken.</vt:lpstr>
      <vt:lpstr>Ich muss viel üben.</vt:lpstr>
      <vt:lpstr>ich kann ich will ich muss</vt:lpstr>
      <vt:lpstr>kann           können will           wollen muss        müssen</vt:lpstr>
      <vt:lpstr>Was will Sven schenken? </vt:lpstr>
      <vt:lpstr>Sven:  …….. Verkäuferin: Guten Tag!  Sven:  …….?  Verkäuferin: Eine Rose kostet 1 Euro.  Sven:  …….?  Verkäuferin: Eine Narzisse 50 Cent. </vt:lpstr>
      <vt:lpstr>Sven:  …….  .  Verkäuferin: Bitte, hier sind die Narzissen.  Sven: Und hier 2 Euro 50 Cent. Danke …… . Auf ……… ! Verkäuferin:  ….. .  ……….. !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 können wir schenken?</dc:title>
  <dc:creator>Рита</dc:creator>
  <cp:lastModifiedBy>Рита</cp:lastModifiedBy>
  <cp:revision>4</cp:revision>
  <dcterms:created xsi:type="dcterms:W3CDTF">2015-04-22T05:37:21Z</dcterms:created>
  <dcterms:modified xsi:type="dcterms:W3CDTF">2015-04-22T06:07:32Z</dcterms:modified>
</cp:coreProperties>
</file>