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A0F795-96F9-441B-B732-71D22DCAAFE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\Desktop\bambukovyj-les-sagano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18457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огромней всех на суше.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него большие уши.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чудесным шлангом–носом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Может с пальм срывать кокосы.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Издаёт он трубный глас.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ним встречались вы не раз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цирке или зоопарке.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живёт он в странах жарких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на острове Цейлон.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Угадали? Это </a:t>
            </a: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ru-RU" sz="3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39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test\Desktop\imgpreview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9"/>
            <a:ext cx="4320480" cy="3528391"/>
          </a:xfrm>
          <a:prstGeom prst="rect">
            <a:avLst/>
          </a:prstGeom>
          <a:noFill/>
        </p:spPr>
      </p:pic>
      <p:pic>
        <p:nvPicPr>
          <p:cNvPr id="6" name="Содержимое 3" descr="сл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67684" y="2852936"/>
            <a:ext cx="398078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Длинноногий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горделивый,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Важный и неторопливый.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Шею длинную он носит,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листву, как траву "косит".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ответит, будет прав-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дядюшка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pic>
        <p:nvPicPr>
          <p:cNvPr id="4" name="Содержимое 3" descr="жираж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5527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добычей кошка эта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саванне мчит ракетой.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Ей не страшен солнца жар,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 кошка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ЯГУАР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епер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340768"/>
            <a:ext cx="7128792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Изящна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красива, сильна и ловка,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Легендами издавна окружена.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Глаза изумрудами ярко горят,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ним так подходит чёрный наряд.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ПАНТЕРА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test\Desktop\imgpreview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94465" cy="3096343"/>
          </a:xfrm>
          <a:prstGeom prst="rect">
            <a:avLst/>
          </a:prstGeom>
          <a:noFill/>
        </p:spPr>
      </p:pic>
      <p:pic>
        <p:nvPicPr>
          <p:cNvPr id="5123" name="Picture 3" descr="C:\Users\test\Desktop\imgpreview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1782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Безобиден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травояден,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Нет полос на шкуре, пятен.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Сумка есть и длинный хвост,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 к тому немалый рост.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подвижен, быстроног,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Целый день скакать бы мог.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Австралийскую жару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рыжий…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КЕНГУРУ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test\Desktop\imgpreview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568799" cy="4784106"/>
          </a:xfrm>
          <a:prstGeom prst="rect">
            <a:avLst/>
          </a:prstGeom>
          <a:noFill/>
        </p:spPr>
      </p:pic>
      <p:pic>
        <p:nvPicPr>
          <p:cNvPr id="6147" name="Picture 3" descr="C:\Users\test\Desktop\imgpreview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1268760"/>
            <a:ext cx="3504381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Царь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зверей раскатисто рычит,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Всех зверей собрать спешит,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камень грациозно сев,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Скажите, кто же это - 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забавную игрушку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Неизменно он похож.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Симпатичная зверюшка,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Очень мягок и пригож!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Его лакомство – бамбук.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 он его жевать.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очки такие носит,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не нужно протирать.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test\Desktop\imgpreview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45836"/>
            <a:ext cx="3775110" cy="2687220"/>
          </a:xfrm>
          <a:prstGeom prst="rect">
            <a:avLst/>
          </a:prstGeom>
          <a:noFill/>
        </p:spPr>
      </p:pic>
      <p:pic>
        <p:nvPicPr>
          <p:cNvPr id="7171" name="Picture 3" descr="C:\Users\test\Desktop\imgpreview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53285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хема о животн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04664"/>
            <a:ext cx="8424936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</a:t>
            </a:r>
            <a:endParaRPr lang="ru-RU" dirty="0"/>
          </a:p>
        </p:txBody>
      </p:sp>
      <p:pic>
        <p:nvPicPr>
          <p:cNvPr id="9" name="Содержимое 3" descr="л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40768"/>
            <a:ext cx="8352928" cy="5184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904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бархана на бархан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Двугорбый желтый великан.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Нести поклажу – тяжкий труд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пустыне может лишь …</a:t>
            </a:r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ВЕРБЛЮД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ерблю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12776"/>
            <a:ext cx="7992888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Африке толстяк живёт,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него огромный рот,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зной весь день сидит в воде,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Думает лишь о еде,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Травку тоннами жуёт.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Ненасытный ...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гем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40768"/>
            <a:ext cx="8208912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лужайке целый час 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Бегает игриво 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Полосатенький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матрас 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хвостиком и гривой.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еб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268760"/>
            <a:ext cx="8064896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93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ЖИВОТНЫЕ ЖАРКИХ СТРАН</vt:lpstr>
      <vt:lpstr>Слайд 2</vt:lpstr>
      <vt:lpstr>лев</vt:lpstr>
      <vt:lpstr>Слайд 4</vt:lpstr>
      <vt:lpstr>ВЕРБЛЮД</vt:lpstr>
      <vt:lpstr>Слайд 6</vt:lpstr>
      <vt:lpstr>БЕГЕМОТ</vt:lpstr>
      <vt:lpstr>Слайд 8</vt:lpstr>
      <vt:lpstr>ЗЕБРА</vt:lpstr>
      <vt:lpstr>Слайд 10</vt:lpstr>
      <vt:lpstr>СЛОН</vt:lpstr>
      <vt:lpstr>Слайд 12</vt:lpstr>
      <vt:lpstr>ЖИРАФ</vt:lpstr>
      <vt:lpstr>Слайд 14</vt:lpstr>
      <vt:lpstr>ЯГУАР</vt:lpstr>
      <vt:lpstr>Слайд 16</vt:lpstr>
      <vt:lpstr>ПАНТЕРА</vt:lpstr>
      <vt:lpstr>Слайд 18</vt:lpstr>
      <vt:lpstr>КЕНГУРУ</vt:lpstr>
      <vt:lpstr>Слайд 20</vt:lpstr>
      <vt:lpstr>ПАНДА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test</dc:creator>
  <cp:lastModifiedBy>test</cp:lastModifiedBy>
  <cp:revision>8</cp:revision>
  <dcterms:created xsi:type="dcterms:W3CDTF">2013-11-16T08:16:17Z</dcterms:created>
  <dcterms:modified xsi:type="dcterms:W3CDTF">2013-11-16T09:36:14Z</dcterms:modified>
</cp:coreProperties>
</file>