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6" r:id="rId2"/>
    <p:sldId id="257" r:id="rId3"/>
    <p:sldId id="307" r:id="rId4"/>
    <p:sldId id="308" r:id="rId5"/>
    <p:sldId id="309" r:id="rId6"/>
    <p:sldId id="275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49D7"/>
    <a:srgbClr val="003399"/>
    <a:srgbClr val="669900"/>
    <a:srgbClr val="C9C9FF"/>
    <a:srgbClr val="C9E0A8"/>
    <a:srgbClr val="99CCFF"/>
    <a:srgbClr val="FFFFFF"/>
    <a:srgbClr val="5326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26" autoAdjust="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EB564CF-4C55-4CCA-AEC8-6D0334CF7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6936C2F-CF5D-495B-8A02-3DE80093F859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0E05E73-0E4E-401E-94B3-1E999B7ED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1F6188-DD2E-4E11-8FF0-1EB7709BA4F0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3B84F9-92B4-4072-BBBD-26636709A136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D04273-1336-49BE-94A5-8496FD0397B5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gray">
          <a:xfrm>
            <a:off x="228600" y="152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>
                <a:solidFill>
                  <a:schemeClr val="bg2"/>
                </a:solidFill>
                <a:cs typeface="+mn-cs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8077200" cy="942975"/>
          </a:xfrm>
        </p:spPr>
        <p:txBody>
          <a:bodyPr/>
          <a:lstStyle>
            <a:lvl1pPr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4419600"/>
            <a:ext cx="57912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372225"/>
            <a:ext cx="2133600" cy="244475"/>
          </a:xfrm>
        </p:spPr>
        <p:txBody>
          <a:bodyPr/>
          <a:lstStyle>
            <a:lvl1pPr algn="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486400" y="1524000"/>
            <a:ext cx="3135313" cy="244475"/>
          </a:xfrm>
        </p:spPr>
        <p:txBody>
          <a:bodyPr/>
          <a:lstStyle>
            <a:lvl1pPr>
              <a:defRPr sz="1800" b="1" i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05200" y="6400800"/>
            <a:ext cx="2133600" cy="244475"/>
          </a:xfrm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1ED47B1-CBB3-45B4-A7A3-C84634C45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79F0B-315B-4BC8-99EA-89D5514DC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7025" y="457200"/>
            <a:ext cx="20478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57200"/>
            <a:ext cx="59912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C0645-E956-479E-A6C4-CFE2A3A97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866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676400"/>
            <a:ext cx="8191500" cy="48006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F15B3-4270-4C8C-B82F-F8D1A836F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F0E3F-9452-46FD-BF40-507E0EE28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56870-1F21-4D71-B6B4-14DB45E15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401955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5350" y="1676400"/>
            <a:ext cx="401955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AB8A0-FC70-441E-901A-25C9F2872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3C18A-67E2-4B2B-8541-49BBDB6D2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440FF-9CBB-45D8-911C-78F4457EB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E7CC8-D20C-4CED-9C2C-46F6C1685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D5FA9-57A1-4B0E-8B83-E54936F06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89DDC-9D3D-4D79-BA88-1B4233BA9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676400"/>
            <a:ext cx="81915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fld id="{1765A9B2-36A2-4143-88B4-A54D5CEC4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066800" y="4572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pic>
        <p:nvPicPr>
          <p:cNvPr id="1031" name="Picture 101" descr="arrow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39125" y="4476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1563" y="2786063"/>
            <a:ext cx="7921625" cy="1800225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МОЛОДЕЖНЫЙ</a:t>
            </a:r>
            <a:r>
              <a:rPr lang="ru-RU" sz="3200" b="1" smtClean="0"/>
              <a:t> </a:t>
            </a:r>
            <a:r>
              <a:rPr lang="ru-RU" sz="4000" b="1" smtClean="0"/>
              <a:t>КЛУБ</a:t>
            </a:r>
            <a:br>
              <a:rPr lang="ru-RU" sz="4000" b="1" smtClean="0"/>
            </a:br>
            <a:r>
              <a:rPr lang="ru-RU" sz="4000" b="1" smtClean="0"/>
              <a:t> «СУВОРОВСКАЯ ГОСТИНАЯ»</a:t>
            </a:r>
            <a:r>
              <a:rPr lang="ru-RU" b="1" i="1" smtClean="0"/>
              <a:t> </a:t>
            </a:r>
            <a:endParaRPr lang="en-US" sz="6000" b="1" smtClean="0"/>
          </a:p>
        </p:txBody>
      </p:sp>
      <p:pic>
        <p:nvPicPr>
          <p:cNvPr id="30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11207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7" descr="http://msvu.edumil.ru/images/stories/7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1149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099" name="AutoShape 38"/>
          <p:cNvSpPr>
            <a:spLocks noChangeArrowheads="1"/>
          </p:cNvSpPr>
          <p:nvPr/>
        </p:nvSpPr>
        <p:spPr bwMode="gray">
          <a:xfrm>
            <a:off x="1785938" y="4000500"/>
            <a:ext cx="3429000" cy="50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>
                <a:solidFill>
                  <a:schemeClr val="tx2"/>
                </a:solidFill>
              </a:rPr>
              <a:t>Пресс-конференции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4100" name="AutoShape 39"/>
          <p:cNvSpPr>
            <a:spLocks noChangeArrowheads="1"/>
          </p:cNvSpPr>
          <p:nvPr/>
        </p:nvSpPr>
        <p:spPr bwMode="gray">
          <a:xfrm>
            <a:off x="1785938" y="3357563"/>
            <a:ext cx="2714625" cy="50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>
                <a:solidFill>
                  <a:schemeClr val="tx2"/>
                </a:solidFill>
              </a:rPr>
              <a:t>Мастер-классы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4101" name="AutoShape 40"/>
          <p:cNvSpPr>
            <a:spLocks noChangeArrowheads="1"/>
          </p:cNvSpPr>
          <p:nvPr/>
        </p:nvSpPr>
        <p:spPr bwMode="gray">
          <a:xfrm>
            <a:off x="1785938" y="2714625"/>
            <a:ext cx="4929187" cy="50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>
                <a:solidFill>
                  <a:schemeClr val="tx2"/>
                </a:solidFill>
              </a:rPr>
              <a:t>Проведение «круглых столов»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4102" name="AutoShape 41"/>
          <p:cNvSpPr>
            <a:spLocks noChangeArrowheads="1"/>
          </p:cNvSpPr>
          <p:nvPr/>
        </p:nvSpPr>
        <p:spPr bwMode="gray">
          <a:xfrm>
            <a:off x="1785938" y="2060575"/>
            <a:ext cx="7143750" cy="50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>
                <a:solidFill>
                  <a:schemeClr val="tx2"/>
                </a:solidFill>
              </a:rPr>
              <a:t>Подготовка и организация интересных встреч</a:t>
            </a:r>
            <a:endParaRPr lang="en-US" sz="2400" b="1">
              <a:solidFill>
                <a:schemeClr val="tx2"/>
              </a:solidFill>
            </a:endParaRPr>
          </a:p>
        </p:txBody>
      </p:sp>
      <p:grpSp>
        <p:nvGrpSpPr>
          <p:cNvPr id="4103" name="Group 50"/>
          <p:cNvGrpSpPr>
            <a:grpSpLocks/>
          </p:cNvGrpSpPr>
          <p:nvPr/>
        </p:nvGrpSpPr>
        <p:grpSpPr bwMode="auto">
          <a:xfrm>
            <a:off x="1285875" y="2143125"/>
            <a:ext cx="381000" cy="381000"/>
            <a:chOff x="2078" y="1680"/>
            <a:chExt cx="1615" cy="1615"/>
          </a:xfrm>
        </p:grpSpPr>
        <p:sp>
          <p:nvSpPr>
            <p:cNvPr id="4134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5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3" name="Oval 5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7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15" name="Oval 5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9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04" name="Group 57"/>
          <p:cNvGrpSpPr>
            <a:grpSpLocks/>
          </p:cNvGrpSpPr>
          <p:nvPr/>
        </p:nvGrpSpPr>
        <p:grpSpPr bwMode="auto">
          <a:xfrm>
            <a:off x="1285875" y="2786063"/>
            <a:ext cx="381000" cy="381000"/>
            <a:chOff x="2078" y="1680"/>
            <a:chExt cx="1615" cy="1615"/>
          </a:xfrm>
        </p:grpSpPr>
        <p:sp>
          <p:nvSpPr>
            <p:cNvPr id="4128" name="Oval 5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9" name="Oval 5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0" name="Oval 6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1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22" name="Oval 6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3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05" name="Group 71"/>
          <p:cNvGrpSpPr>
            <a:grpSpLocks/>
          </p:cNvGrpSpPr>
          <p:nvPr/>
        </p:nvGrpSpPr>
        <p:grpSpPr bwMode="auto">
          <a:xfrm>
            <a:off x="1285875" y="4071938"/>
            <a:ext cx="355600" cy="381000"/>
            <a:chOff x="2078" y="1680"/>
            <a:chExt cx="1615" cy="1615"/>
          </a:xfrm>
        </p:grpSpPr>
        <p:sp>
          <p:nvSpPr>
            <p:cNvPr id="4122" name="Oval 7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3" name="Oval 7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34" name="Oval 7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5" name="Oval 7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36" name="Oval 7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7" name="Oval 7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4106" name="AutoShape 38"/>
          <p:cNvSpPr>
            <a:spLocks noChangeArrowheads="1"/>
          </p:cNvSpPr>
          <p:nvPr/>
        </p:nvSpPr>
        <p:spPr bwMode="gray">
          <a:xfrm>
            <a:off x="1785938" y="4643438"/>
            <a:ext cx="5429250" cy="50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>
                <a:solidFill>
                  <a:schemeClr val="tx2"/>
                </a:solidFill>
              </a:rPr>
              <a:t>Заседания «Молодежного совета»</a:t>
            </a:r>
            <a:endParaRPr lang="en-US" sz="2400" b="1">
              <a:solidFill>
                <a:schemeClr val="tx2"/>
              </a:solidFill>
            </a:endParaRPr>
          </a:p>
        </p:txBody>
      </p:sp>
      <p:grpSp>
        <p:nvGrpSpPr>
          <p:cNvPr id="4107" name="Group 43"/>
          <p:cNvGrpSpPr>
            <a:grpSpLocks/>
          </p:cNvGrpSpPr>
          <p:nvPr/>
        </p:nvGrpSpPr>
        <p:grpSpPr bwMode="auto">
          <a:xfrm>
            <a:off x="1285875" y="3357563"/>
            <a:ext cx="381000" cy="381000"/>
            <a:chOff x="2078" y="1680"/>
            <a:chExt cx="1615" cy="1615"/>
          </a:xfrm>
        </p:grpSpPr>
        <p:sp>
          <p:nvSpPr>
            <p:cNvPr id="4116" name="Oval 4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7" name="Oval 4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Oval 4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9" name="Oval 4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7" name="Oval 4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1" name="Oval 4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08" name="Group 64"/>
          <p:cNvGrpSpPr>
            <a:grpSpLocks/>
          </p:cNvGrpSpPr>
          <p:nvPr/>
        </p:nvGrpSpPr>
        <p:grpSpPr bwMode="auto">
          <a:xfrm>
            <a:off x="1357313" y="4643438"/>
            <a:ext cx="357187" cy="428625"/>
            <a:chOff x="2078" y="1680"/>
            <a:chExt cx="1615" cy="1615"/>
          </a:xfrm>
        </p:grpSpPr>
        <p:sp>
          <p:nvSpPr>
            <p:cNvPr id="4110" name="Oval 6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1" name="Oval 6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" name="Oval 67"/>
            <p:cNvSpPr>
              <a:spLocks noChangeArrowheads="1"/>
            </p:cNvSpPr>
            <p:nvPr/>
          </p:nvSpPr>
          <p:spPr bwMode="gray">
            <a:xfrm>
              <a:off x="2250" y="1853"/>
              <a:ext cx="1270" cy="126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3" name="Oval 6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4" name="Oval 69"/>
            <p:cNvSpPr>
              <a:spLocks noChangeArrowheads="1"/>
            </p:cNvSpPr>
            <p:nvPr/>
          </p:nvSpPr>
          <p:spPr bwMode="gray">
            <a:xfrm>
              <a:off x="2336" y="1937"/>
              <a:ext cx="1091" cy="11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5" name="Oval 7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4109" name="Номер слайда 7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E6429A8-C2AB-44CF-AFB3-14E0F38EA41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Freeform 3"/>
          <p:cNvSpPr>
            <a:spLocks noEditPoints="1"/>
          </p:cNvSpPr>
          <p:nvPr/>
        </p:nvSpPr>
        <p:spPr bwMode="gray">
          <a:xfrm>
            <a:off x="285750" y="2643188"/>
            <a:ext cx="4857750" cy="3300412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92192" name="Text Box 32"/>
          <p:cNvSpPr txBox="1">
            <a:spLocks noChangeArrowheads="1"/>
          </p:cNvSpPr>
          <p:nvPr/>
        </p:nvSpPr>
        <p:spPr bwMode="auto">
          <a:xfrm>
            <a:off x="4500563" y="4286250"/>
            <a:ext cx="328612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Мероприятие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124" name="Oval 34"/>
          <p:cNvSpPr>
            <a:spLocks noChangeArrowheads="1"/>
          </p:cNvSpPr>
          <p:nvPr/>
        </p:nvSpPr>
        <p:spPr bwMode="gray">
          <a:xfrm rot="-723406">
            <a:off x="1339850" y="5143500"/>
            <a:ext cx="1438275" cy="666750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Oval 35"/>
          <p:cNvSpPr>
            <a:spLocks noChangeArrowheads="1"/>
          </p:cNvSpPr>
          <p:nvPr/>
        </p:nvSpPr>
        <p:spPr bwMode="gray">
          <a:xfrm>
            <a:off x="1928813" y="3429000"/>
            <a:ext cx="1704975" cy="1706563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5126" name="Oval 36"/>
          <p:cNvSpPr>
            <a:spLocks noChangeArrowheads="1"/>
          </p:cNvSpPr>
          <p:nvPr/>
        </p:nvSpPr>
        <p:spPr bwMode="gray">
          <a:xfrm>
            <a:off x="1928813" y="3500438"/>
            <a:ext cx="1665287" cy="16637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5127" name="Oval 37"/>
          <p:cNvSpPr>
            <a:spLocks noChangeArrowheads="1"/>
          </p:cNvSpPr>
          <p:nvPr/>
        </p:nvSpPr>
        <p:spPr bwMode="gray">
          <a:xfrm>
            <a:off x="1714500" y="3357563"/>
            <a:ext cx="2078038" cy="187325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5128" name="Oval 38"/>
          <p:cNvSpPr>
            <a:spLocks noChangeArrowheads="1"/>
          </p:cNvSpPr>
          <p:nvPr/>
        </p:nvSpPr>
        <p:spPr bwMode="gray">
          <a:xfrm>
            <a:off x="1857375" y="3429000"/>
            <a:ext cx="1841500" cy="18002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5129" name="Text Box 39"/>
          <p:cNvSpPr txBox="1">
            <a:spLocks noChangeArrowheads="1"/>
          </p:cNvSpPr>
          <p:nvPr/>
        </p:nvSpPr>
        <p:spPr bwMode="gray">
          <a:xfrm>
            <a:off x="2000250" y="4143375"/>
            <a:ext cx="1571625" cy="430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000000"/>
                </a:solidFill>
              </a:rPr>
              <a:t>Практика</a:t>
            </a:r>
            <a:endParaRPr lang="en-US" sz="2200" b="1"/>
          </a:p>
        </p:txBody>
      </p:sp>
      <p:sp>
        <p:nvSpPr>
          <p:cNvPr id="5130" name="Oval 40"/>
          <p:cNvSpPr>
            <a:spLocks noChangeArrowheads="1"/>
          </p:cNvSpPr>
          <p:nvPr/>
        </p:nvSpPr>
        <p:spPr bwMode="gray">
          <a:xfrm rot="-772996">
            <a:off x="53975" y="3548063"/>
            <a:ext cx="1133475" cy="609600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131" name="Group 41"/>
          <p:cNvGrpSpPr>
            <a:grpSpLocks/>
          </p:cNvGrpSpPr>
          <p:nvPr/>
        </p:nvGrpSpPr>
        <p:grpSpPr bwMode="auto">
          <a:xfrm>
            <a:off x="357188" y="2071688"/>
            <a:ext cx="1662112" cy="1641475"/>
            <a:chOff x="732" y="2112"/>
            <a:chExt cx="842" cy="860"/>
          </a:xfrm>
        </p:grpSpPr>
        <p:sp>
          <p:nvSpPr>
            <p:cNvPr id="5138" name="Oval 42"/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139" name="Oval 43"/>
            <p:cNvSpPr>
              <a:spLocks noChangeArrowheads="1"/>
            </p:cNvSpPr>
            <p:nvPr/>
          </p:nvSpPr>
          <p:spPr bwMode="gray"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140" name="Oval 44"/>
            <p:cNvSpPr>
              <a:spLocks noChangeArrowheads="1"/>
            </p:cNvSpPr>
            <p:nvPr/>
          </p:nvSpPr>
          <p:spPr bwMode="gray"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141" name="Oval 45"/>
            <p:cNvSpPr>
              <a:spLocks noChangeArrowheads="1"/>
            </p:cNvSpPr>
            <p:nvPr/>
          </p:nvSpPr>
          <p:spPr bwMode="gray">
            <a:xfrm>
              <a:off x="795" y="2147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142" name="Text Box 46"/>
            <p:cNvSpPr txBox="1">
              <a:spLocks noChangeArrowheads="1"/>
            </p:cNvSpPr>
            <p:nvPr/>
          </p:nvSpPr>
          <p:spPr bwMode="gray">
            <a:xfrm>
              <a:off x="777" y="2434"/>
              <a:ext cx="787" cy="2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200" b="1">
                  <a:solidFill>
                    <a:srgbClr val="000000"/>
                  </a:solidFill>
                </a:rPr>
                <a:t>Обучение</a:t>
              </a:r>
              <a:endParaRPr lang="en-US" sz="2200" b="1"/>
            </a:p>
          </p:txBody>
        </p:sp>
      </p:grpSp>
      <p:sp>
        <p:nvSpPr>
          <p:cNvPr id="5132" name="Номер слайда 2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3A91503-C115-4841-9C15-8DFC61DAB61C}" type="slidenum">
              <a:rPr lang="en-US"/>
              <a:pPr/>
              <a:t>3</a:t>
            </a:fld>
            <a:endParaRPr lang="en-US"/>
          </a:p>
        </p:txBody>
      </p:sp>
      <p:pic>
        <p:nvPicPr>
          <p:cNvPr id="25" name="Рисунок 24" descr="http://msvu.edumil.ru/cache/multithumb_images/b.800.600.0.0...images.stories.2013_12_25_Rewarding.IMG_0790.JPG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954532">
            <a:off x="6500826" y="285728"/>
            <a:ext cx="2428860" cy="1833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http://msvu.edumil.ru/cache/multithumb_images/b.800.600.0.0...images.stories.2013_12_25_Rewarding.IMG_1757.JPG"/>
          <p:cNvPicPr/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522403">
            <a:off x="3764485" y="1530844"/>
            <a:ext cx="2428860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G:\IMG_6192.JPG"/>
          <p:cNvPicPr/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657072">
            <a:off x="881798" y="299565"/>
            <a:ext cx="2428860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http://msvu.edumil.ru/cache/multithumb_thumbs/b.300.200.0.0...images.stories.2703-6.JPG"/>
          <p:cNvPicPr/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403943">
            <a:off x="6543417" y="4860457"/>
            <a:ext cx="250033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 descr="http://msvu.edumil.ru/cache/multithumb_thumbs/b.300.200.0.0...images.stories.2703-5.jpg"/>
          <p:cNvPicPr/>
          <p:nvPr/>
        </p:nvPicPr>
        <p:blipFill>
          <a:blip r:embed="rId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1269995">
            <a:off x="6715140" y="2571744"/>
            <a:ext cx="2214578" cy="1752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Обучение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1619250" y="2060575"/>
            <a:ext cx="6773863" cy="3749675"/>
            <a:chOff x="912" y="1420"/>
            <a:chExt cx="4267" cy="2362"/>
          </a:xfrm>
        </p:grpSpPr>
        <p:sp>
          <p:nvSpPr>
            <p:cNvPr id="6" name="Freeform 4"/>
            <p:cNvSpPr>
              <a:spLocks noEditPoints="1"/>
            </p:cNvSpPr>
            <p:nvPr/>
          </p:nvSpPr>
          <p:spPr bwMode="gray">
            <a:xfrm rot="20241944">
              <a:off x="912" y="1715"/>
              <a:ext cx="3956" cy="1773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53" name="Oval 6"/>
            <p:cNvSpPr>
              <a:spLocks noChangeArrowheads="1"/>
            </p:cNvSpPr>
            <p:nvPr/>
          </p:nvSpPr>
          <p:spPr bwMode="gray">
            <a:xfrm rot="-1543677">
              <a:off x="4482" y="1982"/>
              <a:ext cx="697" cy="226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4" name="Oval 7"/>
            <p:cNvSpPr>
              <a:spLocks noChangeArrowheads="1"/>
            </p:cNvSpPr>
            <p:nvPr/>
          </p:nvSpPr>
          <p:spPr bwMode="gray">
            <a:xfrm rot="-1543677">
              <a:off x="2608" y="3531"/>
              <a:ext cx="733" cy="251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5" name="Oval 9"/>
            <p:cNvSpPr>
              <a:spLocks noChangeArrowheads="1"/>
            </p:cNvSpPr>
            <p:nvPr/>
          </p:nvSpPr>
          <p:spPr bwMode="gray">
            <a:xfrm rot="-1543677">
              <a:off x="1288" y="2618"/>
              <a:ext cx="754" cy="19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gray">
            <a:xfrm>
              <a:off x="1093" y="1828"/>
              <a:ext cx="998" cy="90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gray">
            <a:xfrm>
              <a:off x="2517" y="2840"/>
              <a:ext cx="862" cy="81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4072" y="1420"/>
              <a:ext cx="849" cy="831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1"/>
            </a:p>
          </p:txBody>
        </p:sp>
        <p:sp>
          <p:nvSpPr>
            <p:cNvPr id="6159" name="Text Box 15"/>
            <p:cNvSpPr txBox="1">
              <a:spLocks noChangeArrowheads="1"/>
            </p:cNvSpPr>
            <p:nvPr/>
          </p:nvSpPr>
          <p:spPr bwMode="gray">
            <a:xfrm>
              <a:off x="1048" y="2166"/>
              <a:ext cx="113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2000" b="1">
                  <a:solidFill>
                    <a:schemeClr val="bg1"/>
                  </a:solidFill>
                  <a:latin typeface="Verdana" pitchFamily="34" charset="0"/>
                </a:rPr>
                <a:t>Семинары</a:t>
              </a:r>
              <a:endParaRPr lang="en-US" sz="2000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160" name="Text Box 17"/>
            <p:cNvSpPr txBox="1">
              <a:spLocks noChangeArrowheads="1"/>
            </p:cNvSpPr>
            <p:nvPr/>
          </p:nvSpPr>
          <p:spPr bwMode="gray">
            <a:xfrm>
              <a:off x="4080" y="1706"/>
              <a:ext cx="87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000" b="1">
                  <a:solidFill>
                    <a:schemeClr val="bg1"/>
                  </a:solidFill>
                  <a:latin typeface="Verdana" pitchFamily="34" charset="0"/>
                </a:rPr>
                <a:t>Встречи</a:t>
              </a:r>
              <a:endParaRPr lang="en-US" sz="2000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161" name="Text Box 20"/>
            <p:cNvSpPr txBox="1">
              <a:spLocks noChangeArrowheads="1"/>
            </p:cNvSpPr>
            <p:nvPr/>
          </p:nvSpPr>
          <p:spPr bwMode="gray">
            <a:xfrm>
              <a:off x="2200" y="2283"/>
              <a:ext cx="149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800" b="1"/>
                <a:t>Обучение</a:t>
              </a:r>
              <a:endParaRPr lang="en-US" sz="2800" b="1"/>
            </a:p>
          </p:txBody>
        </p:sp>
      </p:grpSp>
      <p:sp>
        <p:nvSpPr>
          <p:cNvPr id="6148" name="Text Box 15"/>
          <p:cNvSpPr txBox="1">
            <a:spLocks noChangeArrowheads="1"/>
          </p:cNvSpPr>
          <p:nvPr/>
        </p:nvSpPr>
        <p:spPr bwMode="gray">
          <a:xfrm>
            <a:off x="4211638" y="4652963"/>
            <a:ext cx="15128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solidFill>
                  <a:schemeClr val="bg1"/>
                </a:solidFill>
                <a:latin typeface="Verdana" pitchFamily="34" charset="0"/>
              </a:rPr>
              <a:t>Мастер-</a:t>
            </a:r>
          </a:p>
          <a:p>
            <a:pPr eaLnBrk="0" hangingPunct="0"/>
            <a:r>
              <a:rPr lang="ru-RU" sz="2000" b="1">
                <a:solidFill>
                  <a:schemeClr val="bg1"/>
                </a:solidFill>
                <a:latin typeface="Verdana" pitchFamily="34" charset="0"/>
              </a:rPr>
              <a:t>классы</a:t>
            </a:r>
            <a:endParaRPr lang="en-US" sz="20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49" name="Номер слайда 2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86F032A-253D-40AA-8448-9AA5B3DEA79A}" type="slidenum">
              <a:rPr lang="en-US"/>
              <a:pPr/>
              <a:t>4</a:t>
            </a:fld>
            <a:endParaRPr lang="en-US"/>
          </a:p>
        </p:txBody>
      </p:sp>
      <p:pic>
        <p:nvPicPr>
          <p:cNvPr id="18" name="Рисунок 17" descr="http://msvu.edumil.ru/cache/multithumb_thumbs/b.300.200.0.0...images.stories.1403_7.JPG"/>
          <p:cNvPicPr/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922164">
            <a:off x="184459" y="295520"/>
            <a:ext cx="3234956" cy="2203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http://msvu.edumil.ru/cache/multithumb_thumbs/b.300.200.0.0...images.stories.2802-1.JPG"/>
          <p:cNvPicPr/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72198" y="4714884"/>
            <a:ext cx="3071802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Практика</a:t>
            </a:r>
          </a:p>
        </p:txBody>
      </p:sp>
      <p:grpSp>
        <p:nvGrpSpPr>
          <p:cNvPr id="7171" name="Group 12"/>
          <p:cNvGrpSpPr>
            <a:grpSpLocks noGrp="1"/>
          </p:cNvGrpSpPr>
          <p:nvPr>
            <p:ph idx="1"/>
          </p:nvPr>
        </p:nvGrpSpPr>
        <p:grpSpPr bwMode="auto">
          <a:xfrm>
            <a:off x="323850" y="1700213"/>
            <a:ext cx="7416800" cy="4552950"/>
            <a:chOff x="515" y="1200"/>
            <a:chExt cx="4189" cy="2824"/>
          </a:xfrm>
        </p:grpSpPr>
        <p:grpSp>
          <p:nvGrpSpPr>
            <p:cNvPr id="7174" name="Group 3"/>
            <p:cNvGrpSpPr>
              <a:grpSpLocks/>
            </p:cNvGrpSpPr>
            <p:nvPr/>
          </p:nvGrpSpPr>
          <p:grpSpPr bwMode="auto">
            <a:xfrm>
              <a:off x="1488" y="1200"/>
              <a:ext cx="2810" cy="2757"/>
              <a:chOff x="1824" y="633"/>
              <a:chExt cx="2860" cy="2849"/>
            </a:xfrm>
          </p:grpSpPr>
          <p:sp>
            <p:nvSpPr>
              <p:cNvPr id="11" name="Puzzle3"/>
              <p:cNvSpPr>
                <a:spLocks noEditPoints="1" noChangeArrowheads="1"/>
              </p:cNvSpPr>
              <p:nvPr/>
            </p:nvSpPr>
            <p:spPr bwMode="gray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shade val="63529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Puzzle2"/>
              <p:cNvSpPr>
                <a:spLocks noEditPoints="1" noChangeArrowheads="1"/>
              </p:cNvSpPr>
              <p:nvPr/>
            </p:nvSpPr>
            <p:spPr bwMode="gray">
              <a:xfrm>
                <a:off x="2906" y="1741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549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Puzzle4"/>
              <p:cNvSpPr>
                <a:spLocks noEditPoints="1" noChangeArrowheads="1"/>
              </p:cNvSpPr>
              <p:nvPr/>
            </p:nvSpPr>
            <p:spPr bwMode="gray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51373"/>
                      <a:invGamma/>
                    </a:schemeClr>
                  </a:gs>
                </a:gsLst>
                <a:lin ang="189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Puzzle1"/>
              <p:cNvSpPr>
                <a:spLocks noEditPoints="1" noChangeArrowheads="1"/>
              </p:cNvSpPr>
              <p:nvPr/>
            </p:nvSpPr>
            <p:spPr bwMode="gray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7175" name="Text Box 8"/>
            <p:cNvSpPr txBox="1">
              <a:spLocks noChangeArrowheads="1"/>
            </p:cNvSpPr>
            <p:nvPr/>
          </p:nvSpPr>
          <p:spPr bwMode="auto">
            <a:xfrm>
              <a:off x="4080" y="2697"/>
              <a:ext cx="217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ru-RU" b="1">
                <a:solidFill>
                  <a:srgbClr val="5F5F5F"/>
                </a:solidFill>
              </a:endParaRPr>
            </a:p>
          </p:txBody>
        </p:sp>
        <p:sp>
          <p:nvSpPr>
            <p:cNvPr id="7176" name="Text Box 9"/>
            <p:cNvSpPr txBox="1">
              <a:spLocks noChangeArrowheads="1"/>
            </p:cNvSpPr>
            <p:nvPr/>
          </p:nvSpPr>
          <p:spPr bwMode="auto">
            <a:xfrm>
              <a:off x="515" y="2897"/>
              <a:ext cx="1302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ru-RU" sz="2500" b="1"/>
                <a:t>Подготовка</a:t>
              </a:r>
              <a:endParaRPr lang="en-US" sz="2500" b="1"/>
            </a:p>
          </p:txBody>
        </p:sp>
        <p:sp>
          <p:nvSpPr>
            <p:cNvPr id="7177" name="Text Box 10"/>
            <p:cNvSpPr txBox="1">
              <a:spLocks noChangeArrowheads="1"/>
            </p:cNvSpPr>
            <p:nvPr/>
          </p:nvSpPr>
          <p:spPr bwMode="auto">
            <a:xfrm>
              <a:off x="1409" y="1289"/>
              <a:ext cx="1627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ru-RU" sz="2500" b="1"/>
                <a:t>Рекомендации</a:t>
              </a:r>
              <a:endParaRPr lang="en-US" sz="2500" b="1"/>
            </a:p>
          </p:txBody>
        </p:sp>
        <p:sp>
          <p:nvSpPr>
            <p:cNvPr id="7178" name="Text Box 11"/>
            <p:cNvSpPr txBox="1">
              <a:spLocks noChangeArrowheads="1"/>
            </p:cNvSpPr>
            <p:nvPr/>
          </p:nvSpPr>
          <p:spPr bwMode="auto">
            <a:xfrm>
              <a:off x="2770" y="3728"/>
              <a:ext cx="1934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2500" b="1"/>
                <a:t>Мероприятие</a:t>
              </a:r>
              <a:endParaRPr lang="en-US" sz="2500" b="1"/>
            </a:p>
          </p:txBody>
        </p:sp>
      </p:grp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6084888" y="3095625"/>
            <a:ext cx="24479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2500" b="1"/>
              <a:t>Содействие</a:t>
            </a:r>
            <a:endParaRPr lang="en-US" sz="2500" b="1"/>
          </a:p>
        </p:txBody>
      </p:sp>
      <p:sp>
        <p:nvSpPr>
          <p:cNvPr id="7173" name="Номер слайда 1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9EB3596-FB00-4C5E-A75B-1663F009DA17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428625" y="3286125"/>
            <a:ext cx="8286750" cy="13239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Добро пожаловать в клуб !</a:t>
            </a:r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11207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http://msvu.edumil.ru/images/stories/7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149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nimBg="1"/>
    </p:bldLst>
  </p:timing>
</p:sld>
</file>

<file path=ppt/theme/theme1.xml><?xml version="1.0" encoding="utf-8"?>
<a:theme xmlns:a="http://schemas.openxmlformats.org/drawingml/2006/main" name="cdb2004204gl">
  <a:themeElements>
    <a:clrScheme name="Тема Office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4EA7E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2D0F3"/>
      </a:accent5>
      <a:accent6>
        <a:srgbClr val="85AE49"/>
      </a:accent6>
      <a:hlink>
        <a:srgbClr val="9999FF"/>
      </a:hlink>
      <a:folHlink>
        <a:srgbClr val="855AD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46C22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EFBAAB"/>
        </a:accent5>
        <a:accent6>
          <a:srgbClr val="11B7D8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cdb2004204gl</Template>
  <TotalTime>2890</TotalTime>
  <Words>45</Words>
  <Application>Microsoft Office PowerPoint</Application>
  <PresentationFormat>Экран (4:3)</PresentationFormat>
  <Paragraphs>28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Wingdings</vt:lpstr>
      <vt:lpstr>Calibri</vt:lpstr>
      <vt:lpstr>Verdana</vt:lpstr>
      <vt:lpstr>cdb2004204gl</vt:lpstr>
      <vt:lpstr>1_cdb2004204gl</vt:lpstr>
      <vt:lpstr>МОЛОДЕЖНЫЙ КЛУБ  «СУВОРОВСКАЯ ГОСТИНАЯ» </vt:lpstr>
      <vt:lpstr>Слайд 2</vt:lpstr>
      <vt:lpstr>Слайд 3</vt:lpstr>
      <vt:lpstr>Обучение</vt:lpstr>
      <vt:lpstr>Практика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Менеджмент качества</dc:title>
  <dc:creator>aya</dc:creator>
  <cp:lastModifiedBy>1</cp:lastModifiedBy>
  <cp:revision>172</cp:revision>
  <dcterms:created xsi:type="dcterms:W3CDTF">2012-04-20T02:21:28Z</dcterms:created>
  <dcterms:modified xsi:type="dcterms:W3CDTF">2014-09-04T12:29:02Z</dcterms:modified>
</cp:coreProperties>
</file>