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662" autoAdjust="0"/>
  </p:normalViewPr>
  <p:slideViewPr>
    <p:cSldViewPr>
      <p:cViewPr varScale="1">
        <p:scale>
          <a:sx n="81" d="100"/>
          <a:sy n="81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FCCEF-1BF8-4C43-9517-4CBA2B4CF73A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06AA65-8C6B-4F47-B150-5E85BAA0DB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Выполнила: </a:t>
            </a:r>
            <a:r>
              <a:rPr lang="ru-RU" sz="3600" dirty="0" smtClean="0">
                <a:solidFill>
                  <a:schemeClr val="bg1"/>
                </a:solidFill>
              </a:rPr>
              <a:t>воспитатель</a:t>
            </a:r>
          </a:p>
          <a:p>
            <a:pPr algn="r"/>
            <a:r>
              <a:rPr lang="ru-RU" sz="3600" dirty="0" err="1" smtClean="0">
                <a:solidFill>
                  <a:schemeClr val="bg1"/>
                </a:solidFill>
              </a:rPr>
              <a:t>Кусакина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Н.А.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bg1"/>
                </a:solidFill>
              </a:rPr>
              <a:t>История бумаги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аборан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240" y="1524000"/>
            <a:ext cx="680952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Лаборатория по проверке качества бумаги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мен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760" y="1524000"/>
            <a:ext cx="6066479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Камень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линяная дощеч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212" y="1647825"/>
            <a:ext cx="4219575" cy="43243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Глиняные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bg1"/>
                </a:solidFill>
              </a:rPr>
              <a:t>дощечки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Береста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береста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3571901" cy="3178992"/>
          </a:xfrm>
        </p:spPr>
      </p:pic>
      <p:pic>
        <p:nvPicPr>
          <p:cNvPr id="8" name="Содержимое 7" descr="береста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49069" y="2790825"/>
            <a:ext cx="2857500" cy="2038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итайцы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214974" cy="357190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Бумагу изобрели в Китае около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 тыс. лет назад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иния по произв. бумаг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8332" y="1524000"/>
            <a:ext cx="6167336" cy="4572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Современное производство бумаги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ум.фабрика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928670"/>
            <a:ext cx="6429420" cy="499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умагоделательная маши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0212" y="1900237"/>
            <a:ext cx="5743575" cy="38195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Современная бумагоделательная машина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Изготовление  бумаги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изготовл.бумаг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7810" y="1524000"/>
            <a:ext cx="510838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30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История бумаги</vt:lpstr>
      <vt:lpstr>Камень</vt:lpstr>
      <vt:lpstr>Глиняные дощечки</vt:lpstr>
      <vt:lpstr>Береста</vt:lpstr>
      <vt:lpstr>Бумагу изобрели в Китае около  2 тыс. лет назад</vt:lpstr>
      <vt:lpstr>Современное производство бумаги</vt:lpstr>
      <vt:lpstr>Слайд 7</vt:lpstr>
      <vt:lpstr>Современная бумагоделательная машина</vt:lpstr>
      <vt:lpstr>Изготовление  бумаги</vt:lpstr>
      <vt:lpstr>Лаборатория по проверке качества бумаги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бумаги</dc:title>
  <dc:creator>алёна</dc:creator>
  <cp:lastModifiedBy>алёна</cp:lastModifiedBy>
  <cp:revision>13</cp:revision>
  <dcterms:created xsi:type="dcterms:W3CDTF">2014-03-30T11:49:47Z</dcterms:created>
  <dcterms:modified xsi:type="dcterms:W3CDTF">2014-04-28T06:06:15Z</dcterms:modified>
</cp:coreProperties>
</file>