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C7B402-79EF-4683-A53D-187CCA4B3805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240F1D-C5DB-43E7-AC57-1BB7B21BA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29600" cy="1828800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15841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« Моя Малая Родина»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(семья, дом, детский сад)</a:t>
            </a:r>
            <a:endParaRPr lang="ru-RU" sz="3200" dirty="0" smtClean="0"/>
          </a:p>
          <a:p>
            <a:endParaRPr lang="ru-RU" sz="3600" dirty="0"/>
          </a:p>
        </p:txBody>
      </p:sp>
      <p:pic>
        <p:nvPicPr>
          <p:cNvPr id="1026" name="Picture 2" descr="F:\экскурсия выствочный зал 2015г\IMG_08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428736"/>
            <a:ext cx="6544728" cy="39022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84168" y="5445224"/>
            <a:ext cx="2808312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Подготовила  Канева  Людмила Игоревна  воспитатель  </a:t>
            </a:r>
            <a:r>
              <a:rPr lang="ru-RU" sz="1400" dirty="0" err="1" smtClean="0">
                <a:solidFill>
                  <a:srgbClr val="002060"/>
                </a:solidFill>
              </a:rPr>
              <a:t>д</a:t>
            </a:r>
            <a:r>
              <a:rPr lang="ru-RU" sz="1400" dirty="0" smtClean="0">
                <a:solidFill>
                  <a:srgbClr val="002060"/>
                </a:solidFill>
              </a:rPr>
              <a:t>/ с «Золотой ключик»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п. Игрим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мила Игоревна\Desktop\Разное последнее фото\P221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024"/>
            <a:ext cx="4283968" cy="3212976"/>
          </a:xfrm>
          <a:prstGeom prst="rect">
            <a:avLst/>
          </a:prstGeom>
          <a:noFill/>
        </p:spPr>
      </p:pic>
      <p:pic>
        <p:nvPicPr>
          <p:cNvPr id="5123" name="Picture 3" descr="C:\Users\Людмила Игоревна\Desktop\Разное последнее фото\P221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256021" cy="3192016"/>
          </a:xfrm>
          <a:prstGeom prst="rect">
            <a:avLst/>
          </a:prstGeom>
          <a:noFill/>
        </p:spPr>
      </p:pic>
      <p:pic>
        <p:nvPicPr>
          <p:cNvPr id="5125" name="Picture 5" descr="C:\Users\Людмила Игоревна\Desktop\Разное последнее фото\P221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673" y="3573016"/>
            <a:ext cx="4526327" cy="3140968"/>
          </a:xfrm>
          <a:prstGeom prst="rect">
            <a:avLst/>
          </a:prstGeom>
          <a:noFill/>
        </p:spPr>
      </p:pic>
      <p:pic>
        <p:nvPicPr>
          <p:cNvPr id="5126" name="Picture 6" descr="C:\Users\Людмила Игоревна\Desktop\прект моя  малая Родина\P2210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4176464" cy="313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для любимых мам и бабушек!!!</a:t>
            </a:r>
            <a:endParaRPr lang="ru-RU" dirty="0"/>
          </a:p>
        </p:txBody>
      </p:sp>
      <p:pic>
        <p:nvPicPr>
          <p:cNvPr id="3074" name="Picture 2" descr="C:\Users\Людмила Игоревна\Desktop\Разное последнее фото\P307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4" y="2564904"/>
            <a:ext cx="4800722" cy="3240360"/>
          </a:xfrm>
          <a:prstGeom prst="rect">
            <a:avLst/>
          </a:prstGeom>
          <a:noFill/>
        </p:spPr>
      </p:pic>
      <p:pic>
        <p:nvPicPr>
          <p:cNvPr id="3075" name="Picture 3" descr="C:\Users\Людмила Игоревна\Desktop\Разное последнее фото\P307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992" y="188640"/>
            <a:ext cx="4136008" cy="3102006"/>
          </a:xfrm>
          <a:prstGeom prst="rect">
            <a:avLst/>
          </a:prstGeom>
          <a:noFill/>
        </p:spPr>
      </p:pic>
      <p:pic>
        <p:nvPicPr>
          <p:cNvPr id="3076" name="Picture 4" descr="C:\Users\Людмила Игоревна\Desktop\Разное последнее фото\P3070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967989" cy="297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Мы правнуки героев ВОВ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DCIM\100OLYMP\P416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88432" cy="2290266"/>
          </a:xfrm>
        </p:spPr>
        <p:txBody>
          <a:bodyPr/>
          <a:lstStyle/>
          <a:p>
            <a:r>
              <a:rPr lang="ru-RU" dirty="0" smtClean="0"/>
              <a:t>Сотворчество детей и родителей</a:t>
            </a:r>
            <a:endParaRPr lang="ru-RU" dirty="0"/>
          </a:p>
        </p:txBody>
      </p:sp>
      <p:pic>
        <p:nvPicPr>
          <p:cNvPr id="6146" name="Picture 2" descr="C:\Users\Людмила Игоревна\Desktop\прект моя  малая Родина\P421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3429000"/>
            <a:ext cx="4140968" cy="31057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147" name="Picture 3" descr="C:\Users\Людмила Игоревна\Desktop\прект моя  малая Родина\P506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4472045" cy="335403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148" name="Picture 4" descr="C:\Users\Людмила Игоревна\Desktop\прект моя  малая Родина\PC11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152462" cy="31143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</a:rPr>
              <a:t>Предполагаемые результаты:</a:t>
            </a: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Дети должны знать и называть:</a:t>
            </a:r>
          </a:p>
          <a:p>
            <a:pPr lvl="0" algn="just"/>
            <a:r>
              <a:rPr lang="ru-RU" dirty="0" smtClean="0"/>
              <a:t>Домашний адрес; испытывать любовь и привязанность к родному дому, семье, матери, детскому саду; дорожить своей семьёй, домом; с удовольствием идти в детский сад.</a:t>
            </a:r>
          </a:p>
          <a:p>
            <a:pPr lvl="0" algn="just"/>
            <a:r>
              <a:rPr lang="ru-RU" dirty="0" smtClean="0"/>
              <a:t>Место работы родителей, значимость их труда, испытывать гордость и уважение к труду взрослых. Дети должны иметь посильные трудовые обязанности дома, в детском саду, нести ответственность за их выполнение.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latin typeface="+mn-lt"/>
              </a:rPr>
              <a:t>Актуальность темы:</a:t>
            </a:r>
            <a:endParaRPr lang="ru-RU" sz="32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268413"/>
            <a:ext cx="8785225" cy="53292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Мы горим желанием воспитать у ребёнка любовь к Родине,  а оказываемся не в состоянии  воспитывать у него любовь к самому близкому  -  к родному дому и детскому саду.  Но ведь это основа основ нравственно – патриотического  воспитания, его первая и самая важная ступень. Дошкольник  прежде  должен   осознать  себя  членом семьи, неотъемлемой  частью своей  малой  Родины, потом - гражданином  России, и только  потом – жителем  планеты Земля. Идти надо от близкого  к  далёкому.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effectLst/>
                <a:latin typeface="+mn-lt"/>
              </a:rPr>
              <a:t>Гипотеза:</a:t>
            </a:r>
            <a:r>
              <a:rPr lang="ru-RU" sz="2400" b="0" i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  <a:t> Воспитывать  у ребёнка любовь к родному дому, семье, детскому саду надо с первых  лет  жизни. Малыш  должен  понимать, что иметь свой дом – большое  благо. Всё хорошее начинается с родного дома. И матери  - хранительницы очага. </a:t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32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0" name="Picture 2" descr="C:\Users\Людмила Игоревна\Desktop\Фото от Паши\DSC_32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49902" y="3861048"/>
            <a:ext cx="4245846" cy="2812184"/>
          </a:xfrm>
          <a:prstGeom prst="rect">
            <a:avLst/>
          </a:prstGeom>
          <a:noFill/>
        </p:spPr>
      </p:pic>
      <p:pic>
        <p:nvPicPr>
          <p:cNvPr id="1026" name="Picture 2" descr="G:\DCIM\100OLYMP\P41301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534" y="3789040"/>
            <a:ext cx="3895982" cy="2921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i="1" u="sng" dirty="0" smtClean="0">
                <a:solidFill>
                  <a:schemeClr val="tx1"/>
                </a:solidFill>
                <a:effectLst/>
              </a:rPr>
              <a:t>Участники  проекта:  </a:t>
            </a:r>
            <a:r>
              <a:rPr lang="ru-RU" sz="3200" b="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>дети, родители  воспитанников, воспитатель группы. </a:t>
            </a:r>
            <a:br>
              <a:rPr lang="ru-RU" sz="3200" b="0" dirty="0" smtClean="0">
                <a:solidFill>
                  <a:schemeClr val="tx1"/>
                </a:solidFill>
                <a:effectLst/>
              </a:rPr>
            </a:br>
            <a:endParaRPr lang="ru-RU" sz="32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G:\DCIM\100OLYMP\PB28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36" y="1025364"/>
            <a:ext cx="3960440" cy="2970330"/>
          </a:xfrm>
          <a:prstGeom prst="rect">
            <a:avLst/>
          </a:prstGeom>
          <a:noFill/>
        </p:spPr>
      </p:pic>
      <p:pic>
        <p:nvPicPr>
          <p:cNvPr id="1027" name="Picture 3" descr="G:\DCIM\100OLYMP\PC04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579" y="1124744"/>
            <a:ext cx="3936436" cy="2952328"/>
          </a:xfrm>
          <a:prstGeom prst="rect">
            <a:avLst/>
          </a:prstGeom>
          <a:noFill/>
        </p:spPr>
      </p:pic>
      <p:pic>
        <p:nvPicPr>
          <p:cNvPr id="1028" name="Picture 4" descr="G:\DCIM\100OLYMP\P9010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404968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  <a:effectLst/>
                <a:latin typeface="+mn-lt"/>
              </a:rPr>
              <a:t>Цель</a:t>
            </a:r>
            <a:r>
              <a:rPr lang="ru-RU" i="1" dirty="0" smtClean="0">
                <a:solidFill>
                  <a:schemeClr val="tx1"/>
                </a:solidFill>
                <a:effectLst/>
                <a:latin typeface="+mn-lt"/>
              </a:rPr>
              <a:t>: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+mn-lt"/>
              </a:rPr>
              <a:t>формирование  духовно – нравственного  отношения  и  чувства сопричастности  к родному дому,  семье,  детскому саду. 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7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6" name="Picture 2" descr="G:\DCIM\100OLYMP\P415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312368" cy="3040907"/>
          </a:xfrm>
          <a:prstGeom prst="rect">
            <a:avLst/>
          </a:prstGeom>
          <a:noFill/>
        </p:spPr>
      </p:pic>
      <p:pic>
        <p:nvPicPr>
          <p:cNvPr id="1027" name="Picture 3" descr="G:\DCIM\100OLYMP\P41501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1772816"/>
            <a:ext cx="3075576" cy="2687960"/>
          </a:xfrm>
          <a:prstGeom prst="rect">
            <a:avLst/>
          </a:prstGeom>
          <a:noFill/>
        </p:spPr>
      </p:pic>
      <p:pic>
        <p:nvPicPr>
          <p:cNvPr id="1028" name="Picture 4" descr="G:\DCIM\100OLYMP\P41501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4512078"/>
            <a:ext cx="3127896" cy="2345922"/>
          </a:xfrm>
          <a:prstGeom prst="rect">
            <a:avLst/>
          </a:prstGeom>
          <a:noFill/>
        </p:spPr>
      </p:pic>
      <p:pic>
        <p:nvPicPr>
          <p:cNvPr id="6" name="Picture 2" descr="C:\Users\Людмила Игоревна\Desktop\iCAOQU7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060848"/>
            <a:ext cx="128016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Задачи: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688632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8000" dirty="0" smtClean="0"/>
              <a:t> создать  эмоционально  благополучную  атмосферу  дома  и  в  детском саду, </a:t>
            </a:r>
          </a:p>
          <a:p>
            <a:pPr algn="just">
              <a:buFont typeface="Wingdings" pitchFamily="2" charset="2"/>
              <a:buChar char="q"/>
            </a:pPr>
            <a:r>
              <a:rPr lang="ru-RU" sz="8000" dirty="0" smtClean="0"/>
              <a:t>воспитывать  любовь  к  родному дому семье  детскому саду;</a:t>
            </a:r>
          </a:p>
          <a:p>
            <a:pPr algn="just">
              <a:buFont typeface="Wingdings" pitchFamily="2" charset="2"/>
              <a:buChar char="q"/>
            </a:pPr>
            <a:r>
              <a:rPr lang="ru-RU" sz="8000" dirty="0" smtClean="0"/>
              <a:t>побуждать  детей  к выполнению  общественно значимых  заданий  к добрым  делам  для семьи, родного дома,  детского сада;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8000" dirty="0" smtClean="0"/>
              <a:t> упражнять  в  проявлении  сострадания;  заботливости,  внимательности  к родным  и близким, друзьям  и сверстникам,  к тем,  кто о них заботиться;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8000" dirty="0" smtClean="0"/>
              <a:t>  учить принимать участие  в обсуждение  программ   семейных праздников  некоторых  проблем  семьи  и детского сада;  предоставлять  возможность  разнообразно  и свободно  проявлять  свои  интересы, иметь личное  время  для  занятий  любимым делом;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8000" dirty="0" smtClean="0"/>
              <a:t>соблюдать права ребёнка на игру, досуг,  на  свою  территорию,  а  также  уважение  права на  собственность;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8000" dirty="0" smtClean="0"/>
              <a:t> способствовать  активному вовлечению  родителей  в  совместную  деятельность  с ребёнком  в условиях семьи и детского сада.</a:t>
            </a:r>
          </a:p>
          <a:p>
            <a:pPr algn="just">
              <a:buNone/>
            </a:pPr>
            <a:r>
              <a:rPr lang="ru-RU" sz="8000" dirty="0" smtClean="0"/>
              <a:t> </a:t>
            </a:r>
            <a:r>
              <a:rPr lang="ru-RU" sz="800" b="1" i="1" dirty="0" smtClean="0"/>
              <a:t> Задачи: </a:t>
            </a:r>
            <a:endParaRPr lang="ru-RU" sz="8000" dirty="0" smtClean="0"/>
          </a:p>
          <a:p>
            <a:pPr algn="just">
              <a:buNone/>
            </a:pPr>
            <a:r>
              <a:rPr lang="ru-RU" sz="8000" dirty="0" smtClean="0"/>
              <a:t> </a:t>
            </a:r>
            <a:r>
              <a:rPr lang="ru-RU" sz="800" b="1" i="1" dirty="0" smtClean="0"/>
              <a:t> Задачи: Задачи: </a:t>
            </a:r>
            <a:endParaRPr lang="ru-RU" sz="8000" dirty="0" smtClean="0"/>
          </a:p>
          <a:p>
            <a:pPr algn="just">
              <a:buNone/>
            </a:pPr>
            <a:r>
              <a:rPr lang="ru-RU" sz="6200" dirty="0" smtClean="0"/>
              <a:t> </a:t>
            </a:r>
          </a:p>
          <a:p>
            <a:pPr>
              <a:buNone/>
            </a:pPr>
            <a:r>
              <a:rPr lang="ru-RU" sz="5000" dirty="0" smtClean="0"/>
              <a:t> </a:t>
            </a:r>
          </a:p>
          <a:p>
            <a:pPr>
              <a:buNone/>
            </a:pPr>
            <a:r>
              <a:rPr lang="ru-RU" sz="5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C:\Users\Людмила Игоревна\Desktop\iCAOQU7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839" y="5029200"/>
            <a:ext cx="128016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детской деятельности:</a:t>
            </a:r>
            <a:endParaRPr lang="ru-RU" dirty="0"/>
          </a:p>
        </p:txBody>
      </p:sp>
      <p:pic>
        <p:nvPicPr>
          <p:cNvPr id="2050" name="Picture 2" descr="D:\Данные Канева Людмила\Данные Канева Людмила\МОИ ДОКУМЕНТЫ\мои рисунки\группа Люды\PB1201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459962" flipH="1" flipV="1">
            <a:off x="539099" y="1319086"/>
            <a:ext cx="3424832" cy="2568624"/>
          </a:xfrm>
          <a:prstGeom prst="rect">
            <a:avLst/>
          </a:prstGeom>
          <a:noFill/>
        </p:spPr>
      </p:pic>
      <p:pic>
        <p:nvPicPr>
          <p:cNvPr id="2051" name="Picture 3" descr="C:\Users\Людмила Игоревна\Desktop\Разное последнее фото\P11600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861048"/>
            <a:ext cx="3600400" cy="2700300"/>
          </a:xfrm>
          <a:prstGeom prst="rect">
            <a:avLst/>
          </a:prstGeom>
          <a:noFill/>
        </p:spPr>
      </p:pic>
      <p:pic>
        <p:nvPicPr>
          <p:cNvPr id="4" name="Picture 2" descr="C:\Users\Людмила Игоревна\Desktop\Разное последнее фото\P33101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1255433">
            <a:off x="5228885" y="1383766"/>
            <a:ext cx="3556123" cy="266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«Чем я люблю заниматься в детском саду и дома»</a:t>
            </a:r>
            <a:endParaRPr lang="ru-RU" dirty="0"/>
          </a:p>
        </p:txBody>
      </p:sp>
      <p:pic>
        <p:nvPicPr>
          <p:cNvPr id="3074" name="Picture 2" descr="D:\Данные Канева Людмила\Данные Канева Людмила\МОИ ДОКУМЕНТЫ\мои рисунки\Игры в группе\P41104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3384376" cy="2435932"/>
          </a:xfrm>
          <a:prstGeom prst="rect">
            <a:avLst/>
          </a:prstGeom>
          <a:noFill/>
        </p:spPr>
      </p:pic>
      <p:pic>
        <p:nvPicPr>
          <p:cNvPr id="3075" name="Picture 3" descr="G:\DCIM\100OLYMP\PC0200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3" y="1376772"/>
            <a:ext cx="3528392" cy="2646294"/>
          </a:xfrm>
          <a:prstGeom prst="rect">
            <a:avLst/>
          </a:prstGeom>
          <a:noFill/>
        </p:spPr>
      </p:pic>
      <p:pic>
        <p:nvPicPr>
          <p:cNvPr id="3077" name="Picture 5" descr="G:\DCIM\100OLYMP\P903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536" y="4071942"/>
            <a:ext cx="4176464" cy="2663036"/>
          </a:xfrm>
          <a:prstGeom prst="rect">
            <a:avLst/>
          </a:prstGeom>
          <a:noFill/>
        </p:spPr>
      </p:pic>
      <p:pic>
        <p:nvPicPr>
          <p:cNvPr id="7" name="Picture 2" descr="C:\Users\Людмила Игоревна\Desktop\iCAOQU7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12776"/>
            <a:ext cx="1128944" cy="16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Людмила Игоревна\Desktop\Разное последнее фото\P4290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3960440" cy="268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188640"/>
            <a:ext cx="8507288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Праздник посвящённый «Дню защитников Отечества»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2050" name="Picture 2" descr="C:\Users\Людмила Игоревна\Desktop\Разное последнее фото\P224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032448" cy="276884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2051" name="Picture 3" descr="C:\Users\Людмила Игоревна\Desktop\Разное последнее фото\P224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032448" cy="28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Людмила Игоревна\Desktop\Разное последнее фото\P2240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4032448" cy="2590197"/>
          </a:xfrm>
          <a:prstGeom prst="rect">
            <a:avLst/>
          </a:prstGeom>
          <a:noFill/>
        </p:spPr>
      </p:pic>
      <p:pic>
        <p:nvPicPr>
          <p:cNvPr id="2053" name="Picture 5" descr="C:\Users\Людмила Игоревна\Desktop\Разное последнее фото\P2240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3960440" cy="2561946"/>
          </a:xfrm>
          <a:prstGeom prst="rect">
            <a:avLst/>
          </a:prstGeom>
          <a:noFill/>
        </p:spPr>
      </p:pic>
      <p:pic>
        <p:nvPicPr>
          <p:cNvPr id="7" name="Picture 2" descr="C:\Users\Людмила Игоревна\Desktop\iCAOQU7Z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284984"/>
            <a:ext cx="1078538" cy="15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313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                                                                                                                                                                                    </vt:lpstr>
      <vt:lpstr>Актуальность темы:</vt:lpstr>
      <vt:lpstr>Гипотеза:  Воспитывать  у ребёнка любовь к родному дому, семье, детскому саду надо с первых  лет  жизни. Малыш  должен  понимать, что иметь свой дом – большое  благо. Всё хорошее начинается с родного дома. И матери  - хранительницы очага.  </vt:lpstr>
      <vt:lpstr>Участники  проекта:   дети, родители  воспитанников, воспитатель группы.  </vt:lpstr>
      <vt:lpstr>Цель: формирование  духовно – нравственного  отношения  и  чувства сопричастности  к родному дому,  семье,  детскому саду.  </vt:lpstr>
      <vt:lpstr>Задачи:</vt:lpstr>
      <vt:lpstr>Виды детской деятельности:</vt:lpstr>
      <vt:lpstr>«Чем я люблю заниматься в детском саду и дома»</vt:lpstr>
      <vt:lpstr>Праздник посвящённый «Дню защитников Отечества»</vt:lpstr>
      <vt:lpstr>Слайд 10</vt:lpstr>
      <vt:lpstr>Праздник для любимых мам и бабушек!!!</vt:lpstr>
      <vt:lpstr>Мы правнуки героев ВОВ</vt:lpstr>
      <vt:lpstr>Сотворчество детей и родителей</vt:lpstr>
      <vt:lpstr>Предполагаемые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                                    </dc:title>
  <dc:creator>RePack by SPecialiST</dc:creator>
  <cp:lastModifiedBy>1</cp:lastModifiedBy>
  <cp:revision>36</cp:revision>
  <dcterms:created xsi:type="dcterms:W3CDTF">2015-04-12T11:22:46Z</dcterms:created>
  <dcterms:modified xsi:type="dcterms:W3CDTF">2015-04-17T10:28:55Z</dcterms:modified>
</cp:coreProperties>
</file>