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</p:sldMasterIdLst>
  <p:sldIdLst>
    <p:sldId id="294" r:id="rId5"/>
    <p:sldId id="295" r:id="rId6"/>
    <p:sldId id="288" r:id="rId7"/>
    <p:sldId id="257" r:id="rId8"/>
    <p:sldId id="296" r:id="rId9"/>
    <p:sldId id="297" r:id="rId10"/>
    <p:sldId id="261" r:id="rId11"/>
    <p:sldId id="287" r:id="rId12"/>
    <p:sldId id="289" r:id="rId13"/>
    <p:sldId id="265" r:id="rId14"/>
    <p:sldId id="263" r:id="rId15"/>
    <p:sldId id="264" r:id="rId16"/>
    <p:sldId id="267" r:id="rId17"/>
    <p:sldId id="268" r:id="rId18"/>
    <p:sldId id="270" r:id="rId19"/>
    <p:sldId id="271" r:id="rId20"/>
    <p:sldId id="273" r:id="rId21"/>
    <p:sldId id="274" r:id="rId22"/>
    <p:sldId id="276" r:id="rId23"/>
    <p:sldId id="277" r:id="rId24"/>
    <p:sldId id="284" r:id="rId25"/>
    <p:sldId id="279" r:id="rId26"/>
    <p:sldId id="290" r:id="rId27"/>
    <p:sldId id="280" r:id="rId28"/>
    <p:sldId id="278" r:id="rId29"/>
    <p:sldId id="291" r:id="rId30"/>
    <p:sldId id="292" r:id="rId31"/>
    <p:sldId id="28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698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80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10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424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413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297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316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7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424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753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97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2986-A7D1-43F3-885C-FFEF828BB7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895E-6412-411D-841E-533808174B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2975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2986-A7D1-43F3-885C-FFEF828BB7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895E-6412-411D-841E-533808174B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9959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2986-A7D1-43F3-885C-FFEF828BB7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895E-6412-411D-841E-533808174B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0879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2986-A7D1-43F3-885C-FFEF828BB7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895E-6412-411D-841E-533808174B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9889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2986-A7D1-43F3-885C-FFEF828BB7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895E-6412-411D-841E-533808174B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6331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2986-A7D1-43F3-885C-FFEF828BB7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895E-6412-411D-841E-533808174B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306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2986-A7D1-43F3-885C-FFEF828BB7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895E-6412-411D-841E-533808174B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5043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2986-A7D1-43F3-885C-FFEF828BB7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895E-6412-411D-841E-533808174B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8054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2986-A7D1-43F3-885C-FFEF828BB7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895E-6412-411D-841E-533808174B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7576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2986-A7D1-43F3-885C-FFEF828BB7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895E-6412-411D-841E-533808174B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7037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2986-A7D1-43F3-885C-FFEF828BB7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895E-6412-411D-841E-533808174B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7061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33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F2986-A7D1-43F3-885C-FFEF828BB7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1895E-6412-411D-841E-533808174B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2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K:\&#1059;&#1095;&#1080;&#1090;&#1077;&#1083;&#1100;&#1089;&#1082;&#1072;&#1103;\&#1046;&#1054;&#1053;&#1050;&#1048;&#1053;&#1040;%20&#1055;&#1048;&#1057;&#1040;&#1053;&#1048;&#1053;&#1040;\&#1042;&#1054;&#1042;\&#1059;&#1089;&#1090;&#1085;&#1099;&#1081;%20&#1078;&#1091;&#1088;&#1085;&#1072;&#1083;%20&#1042;&#1054;&#1042;\&#1044;&#1072;&#1074;&#1085;&#1099;&#1084;%20-%20&#1076;&#1072;&#1074;&#1085;&#1086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K:\&#1059;&#1095;&#1080;&#1090;&#1077;&#1083;&#1100;&#1089;&#1082;&#1072;&#1103;\&#1046;&#1054;&#1053;&#1050;&#1048;&#1053;&#1040;%20&#1055;&#1048;&#1057;&#1040;&#1053;&#1048;&#1053;&#1040;\&#1042;&#1054;&#1042;\&#1059;&#1089;&#1090;&#1085;&#1099;&#1081;%20&#1078;&#1091;&#1088;&#1085;&#1072;&#1083;%20&#1042;&#1054;&#1042;\mocart__rekviemmp3._%5bmp3ex.net%5d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K:\&#1059;&#1095;&#1080;&#1090;&#1077;&#1083;&#1100;&#1089;&#1082;&#1072;&#1103;\&#1046;&#1054;&#1053;&#1050;&#1048;&#1053;&#1040;%20&#1055;&#1048;&#1057;&#1040;&#1053;&#1048;&#1053;&#1040;\&#1042;&#1054;&#1042;\&#1059;&#1089;&#1090;&#1085;&#1099;&#1081;%20&#1078;&#1091;&#1088;&#1085;&#1072;&#1083;%20&#1042;&#1054;&#1042;\22j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:\Учительская\ЖОНКИНА ПИСАНИНА\16524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0"/>
            <a:ext cx="6786611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столько раз видала рукопашный,</a:t>
            </a:r>
            <a:br>
              <a:rPr lang="ru-RU" sz="4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 наяву. И тысячу во сне.</a:t>
            </a:r>
            <a:br>
              <a:rPr lang="ru-RU" sz="4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говорит, что на войне не страшно,</a:t>
            </a:r>
            <a:br>
              <a:rPr lang="ru-RU" sz="4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Тот ничего не знает о войне.</a:t>
            </a:r>
            <a:endParaRPr lang="en-US" sz="44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Юлия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Друнина</a:t>
            </a:r>
            <a:endParaRPr lang="ru-RU" sz="4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Давным - давн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072462" y="62150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023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shin-int60.ucoz.ru/muzej/moskovskaja_bit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3246" r="2226" b="3460"/>
          <a:stretch/>
        </p:blipFill>
        <p:spPr bwMode="auto">
          <a:xfrm>
            <a:off x="37591" y="110754"/>
            <a:ext cx="9088034" cy="655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99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Битва за Москву (Фото) - История, наука - Правда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158"/>
            <a:ext cx="91440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58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8" name="Picture 4" descr="Блокада Ленинграда - В боях за город Ленингр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7" y="1340768"/>
            <a:ext cx="866762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Фотография отряда - - www.Museum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888602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5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Сталинградская битва 2013 - 1 фильм 2 фильм 02.02.2013 смотреть онлайн - Смотреть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1"/>
            <a:ext cx="4968552" cy="667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95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Митинг в освобожденном Сталинграде - фото Военный альбом 1939, 1940, 1941-19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9" y="102722"/>
            <a:ext cx="8851528" cy="663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31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Курская битва &quot; Техника Побе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6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Решающие сражения Великой Отечественной: Курская битва Обще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052736"/>
            <a:ext cx="8880921" cy="438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7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Презентация по теме штурм берл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5" y="0"/>
            <a:ext cx="9151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7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Битва за Берлин. Подвиг знаменосцев - События - CitySpb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5" y="111124"/>
            <a:ext cx="8842061" cy="634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2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Учительская\ЖОНКИНА ПИСАНИНА\4656302_ed0d39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" y="-5080"/>
            <a:ext cx="9137237" cy="6863080"/>
          </a:xfrm>
          <a:prstGeom prst="rect">
            <a:avLst/>
          </a:prstGeom>
          <a:noFill/>
        </p:spPr>
      </p:pic>
      <p:pic>
        <p:nvPicPr>
          <p:cNvPr id="3" name="mocart__rekviemmp3._[mp3ex.net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50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С Днем Победы! . - 9 Мая 2014 - Biok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" t="4342" r="8042" b="6684"/>
          <a:stretch/>
        </p:blipFill>
        <p:spPr bwMode="auto">
          <a:xfrm>
            <a:off x="1187624" y="0"/>
            <a:ext cx="6624736" cy="677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8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ОМ\Documents\9 мая\тттттттттттт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5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Новости Туризма - архив новостей - ВебТуризм.р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8"/>
          <a:stretch/>
        </p:blipFill>
        <p:spPr bwMode="auto">
          <a:xfrm>
            <a:off x="16965" y="260648"/>
            <a:ext cx="9156442" cy="62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2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3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Победы, как он был от нас далёк…»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Настольные игры: Nастольный Blo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4" b="10892"/>
          <a:stretch/>
        </p:blipFill>
        <p:spPr bwMode="auto">
          <a:xfrm>
            <a:off x="2123728" y="3501008"/>
            <a:ext cx="518542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День Победы 2012 - рабочие и выходные дни на &quot;КОНСТАНТЕ&quot; Новости КОНСТАН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6" y="0"/>
            <a:ext cx="9158125" cy="685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3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Спасибо за Победу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9" r="15869"/>
          <a:stretch/>
        </p:blipFill>
        <p:spPr bwMode="auto">
          <a:xfrm>
            <a:off x="18135" y="620688"/>
            <a:ext cx="903961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9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23850" y="-892175"/>
            <a:ext cx="9467850" cy="7750175"/>
          </a:xfrm>
        </p:spPr>
      </p:pic>
    </p:spTree>
    <p:extLst>
      <p:ext uri="{BB962C8B-B14F-4D97-AF65-F5344CB8AC3E}">
        <p14:creationId xmlns:p14="http://schemas.microsoft.com/office/powerpoint/2010/main" val="42388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планета в рук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124744"/>
            <a:ext cx="7029450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858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Виртуальный музей &quot;Живая истор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1052736"/>
            <a:ext cx="9177686" cy="401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9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1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«Сорок первый! Июнь»</a:t>
            </a:r>
          </a:p>
          <a:p>
            <a:pPr marL="0" indent="0" algn="ctr">
              <a:buNone/>
            </a:pPr>
            <a:endParaRPr lang="ru-RU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Настольные игры: Nастольный Blo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4" b="10892"/>
          <a:stretch/>
        </p:blipFill>
        <p:spPr bwMode="auto">
          <a:xfrm>
            <a:off x="2411760" y="3789040"/>
            <a:ext cx="5120606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46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Обои Рассветы и закаты Солнце Природа Фото 28954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17412" name="Picture 2" descr="D:\Mutter\Документы для школы\Фоны для презентаций\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2388"/>
            <a:ext cx="91440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F:\Объявление о начале Великой Отечественной войны. Москва, улица 25-го Октябр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85750"/>
            <a:ext cx="4714875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29250" y="285750"/>
            <a:ext cx="32861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Объявление о начале Великой Отечественной войны. Москва. </a:t>
            </a:r>
          </a:p>
        </p:txBody>
      </p:sp>
      <p:pic>
        <p:nvPicPr>
          <p:cNvPr id="7" name="22j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143900" y="6143644"/>
            <a:ext cx="304800" cy="304800"/>
          </a:xfrm>
          <a:prstGeom prst="rect">
            <a:avLst/>
          </a:prstGeom>
        </p:spPr>
      </p:pic>
      <p:pic>
        <p:nvPicPr>
          <p:cNvPr id="8" name="Picture 7" descr="F:\Объявление о начале Великой Отечественной войны. Москва, улица 25-го Октябр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5" y="438150"/>
            <a:ext cx="4714875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0440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13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utter\Документы для школы\Фоны для презентаций\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2388"/>
            <a:ext cx="91440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136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-50800"/>
            <a:ext cx="4932542" cy="726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 descr="7faa217d33c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04" y="168741"/>
            <a:ext cx="9099896" cy="66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&amp;Scy;&amp;ocy;&amp;vcy;&amp;iecy;&amp;tcy;&amp;scy;&amp;kcy;&amp;icy;&amp;iecy; &amp;vcy;&amp;ocy;&amp;icy;&amp;ncy;&amp;ycy; &amp;ocy;&amp;tcy;&amp;pcy;&amp;rcy;&amp;acy;&amp;vcy;&amp;lcy;&amp;yacy;&amp;yucy;&amp;tcy;&amp;scy;&amp;yacy; &amp;ncy;&amp;acy; &amp;fcy;&amp;rcy;&amp;ocy;&amp;ncy;&amp;tcy; 1941 &amp;gcy;. &amp;Mcy;&amp;iecy;&amp;scy;&amp;tcy;&amp;ocy; &amp;scy;&amp;hardcy;&amp;iecy;&amp;mcy;&amp;kcy;&amp;icy;: &amp;Tcy;&amp;acy;&amp;mcy;&amp;bcy;&amp;ocy;&amp;vcy;c&amp;kcy;&amp;acy;&amp;yacy; &amp;ocy;&amp;bcy;&amp;lcy;&amp;acy;&amp;scy;&amp;tcy;&amp;softcy; &amp;Acy;&amp;vcy;&amp;tcy;&amp;ocy;&amp;rcy; &amp;scy;&amp;hardcy;&amp;iecy;&amp;mcy;&amp;kcy;&amp;icy;: &amp;CHcy;&amp;iecy;&amp;rcy;&amp;ncy;&amp;ocy;&amp;vcy; &amp;Dcy;. &amp;Rcy;&amp;Gcy;&amp;Acy;&amp;Kcy;&amp;Fcy;&amp;Dcy; &amp;iecy;&amp;dcy;.&amp;khcy;&amp;rcy;.0-2563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428860" y="-62437"/>
            <a:ext cx="4429156" cy="6920437"/>
          </a:xfrm>
          <a:prstGeom prst="rect">
            <a:avLst/>
          </a:prstGeom>
          <a:noFill/>
          <a:ln/>
        </p:spPr>
      </p:pic>
      <p:pic>
        <p:nvPicPr>
          <p:cNvPr id="9" name="Содержимое 3" descr="0962.jpg"/>
          <p:cNvPicPr>
            <a:picLocks noChangeAspect="1"/>
          </p:cNvPicPr>
          <p:nvPr/>
        </p:nvPicPr>
        <p:blipFill>
          <a:blip r:embed="rId6"/>
          <a:srcRect t="4444" b="6667"/>
          <a:stretch>
            <a:fillRect/>
          </a:stretch>
        </p:blipFill>
        <p:spPr>
          <a:xfrm>
            <a:off x="0" y="253273"/>
            <a:ext cx="9144000" cy="5818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1643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Новости - 2013-05 Кивеннап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9298"/>
            <a:ext cx="8659528" cy="62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5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Описание: http://serp-i-molot.com.ua/images/big1391505965.jpg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00"/>
            <a:ext cx="1976438" cy="2478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Рисунок 2" descr="Описание: http://img15.nnm.me/0/5/f/4/f/837c9c3f999480e2d3a1507196f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4191000"/>
            <a:ext cx="3732213" cy="2468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Рисунок 1" descr="Описание: http://www.st-dialog.ru/wp-content/uploads/2012/08/5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1698625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1" descr="Описание: http://2.bp.blogspot.com/-c5lPYIb3El0/ThA5ACsg6_I/AAAAAAAAACw/ZD57-X5H-1k/s1600/00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"/>
            <a:ext cx="32829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3" descr="Описание: http://flot.com/publications/books/shelf/germanyvsussr/images/19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9600"/>
            <a:ext cx="3590925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4" descr="Описание: http://lol54.ru/uploads/posts/2013-05/thumbs/1368085457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"/>
            <a:ext cx="312737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81571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2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Эх,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</a:t>
            </a:r>
          </a:p>
          <a:p>
            <a:pPr marL="0" indent="0" algn="ctr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фронтовые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Настольные игры: Nастольный Blo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4" b="10892"/>
          <a:stretch/>
        </p:blipFill>
        <p:spPr bwMode="auto">
          <a:xfrm>
            <a:off x="2411760" y="3717032"/>
            <a:ext cx="518542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8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231</TotalTime>
  <Words>45</Words>
  <Application>Microsoft Office PowerPoint</Application>
  <PresentationFormat>Экран (4:3)</PresentationFormat>
  <Paragraphs>10</Paragraphs>
  <Slides>28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1_Апекс</vt:lpstr>
      <vt:lpstr>Тема Office</vt:lpstr>
      <vt:lpstr>1_Тема Office</vt:lpstr>
      <vt:lpstr>Апекс</vt:lpstr>
      <vt:lpstr>Презентация PowerPoint</vt:lpstr>
      <vt:lpstr>Презентация PowerPoint</vt:lpstr>
      <vt:lpstr>Страница 1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Страница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Страница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1945 - 2015</dc:title>
  <dc:creator>1988 майа</dc:creator>
  <cp:lastModifiedBy>Галина</cp:lastModifiedBy>
  <cp:revision>33</cp:revision>
  <dcterms:created xsi:type="dcterms:W3CDTF">2015-04-05T16:44:31Z</dcterms:created>
  <dcterms:modified xsi:type="dcterms:W3CDTF">2015-04-22T09:26:06Z</dcterms:modified>
</cp:coreProperties>
</file>