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8FD9AF-2602-4B1D-B382-30921D4EAEEE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99EF60-B8A1-4DF0-92F1-8234277E9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«Живительная сила искусства»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Факультативное занятие в 5 – 6 классах </a:t>
            </a:r>
          </a:p>
          <a:p>
            <a:r>
              <a:rPr lang="ru-RU" b="1" dirty="0" smtClean="0"/>
              <a:t>по рассказу К.Г. Паустовского «Старый повар</a:t>
            </a:r>
          </a:p>
          <a:p>
            <a:r>
              <a:rPr lang="ru-RU" b="1" dirty="0" smtClean="0"/>
              <a:t>        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4786322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 русского языка и литературы МОУ «</a:t>
            </a:r>
            <a:r>
              <a:rPr lang="ru-RU" dirty="0" err="1" smtClean="0"/>
              <a:t>Бегуницкая</a:t>
            </a:r>
            <a:r>
              <a:rPr lang="ru-RU" smtClean="0"/>
              <a:t> СОШ» </a:t>
            </a:r>
            <a:r>
              <a:rPr lang="ru-RU" dirty="0" err="1" smtClean="0"/>
              <a:t>Кормашова</a:t>
            </a:r>
            <a:r>
              <a:rPr lang="ru-RU" dirty="0" smtClean="0"/>
              <a:t> Н.С.</a:t>
            </a: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К.Г.Паустовский «Старый повар»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1373" y="785794"/>
            <a:ext cx="4096380" cy="4868752"/>
          </a:xfrm>
        </p:spPr>
        <p:txBody>
          <a:bodyPr/>
          <a:lstStyle/>
          <a:p>
            <a:r>
              <a:rPr lang="ru-RU" b="1" i="1" dirty="0" smtClean="0"/>
              <a:t>Цель: показать живительную силу искусства,  силу музыки, когда она создана великим композитором, творящим для людей.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1029" name="Picture 5" descr="C:\Users\Надежда\Desktop\факультатив по литературе 5 класс\Паустовс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285992"/>
            <a:ext cx="384637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Доктор </a:t>
            </a:r>
            <a:r>
              <a:rPr lang="ru-RU" dirty="0" err="1" smtClean="0"/>
              <a:t>Пауст</a:t>
            </a:r>
            <a:r>
              <a:rPr lang="ru-RU" dirty="0" smtClean="0"/>
              <a:t> (так звали писателя друзья).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Константин Георгиевич Паустовский (1892 – 1968) – автор известных повестей и рассказов для детей и взрослых «Тёплый хлеб», «Квакша», «Растрёпанный воробей», «Кот-ворюга» и других. Писатель воспевал красоту родной природы, людей, любящих труд и творчество. Многие свои произведения он посвятил музыкантам, художникам, писателям, артистам.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C:\Users\Надежда\Documents\К._Паустовский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571612"/>
            <a:ext cx="2944863" cy="39036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искусство?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smtClean="0"/>
              <a:t>Искусство – 1) Творческое воспроизведение действительности в художественных образах, творческая художественная деятельность. 2) Отрасль творческой художественной деятельности </a:t>
            </a:r>
          </a:p>
          <a:p>
            <a:r>
              <a:rPr lang="ru-RU" b="1" dirty="0" smtClean="0"/>
              <a:t>( изобразительное, сценическое, прикладное, кино и др.)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Что мы понимаем под словом искусство? Какие виды искусства вы знаете?</a:t>
            </a:r>
          </a:p>
          <a:p>
            <a:r>
              <a:rPr lang="ru-RU" dirty="0" smtClean="0"/>
              <a:t>- А зачем оно нужно? Зачем художник пишет картины? Композитор пишет музыку? Писатель создаёт художественные произведения? Почему поэт пишет стихи? Каково назначение искусства?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Словарная работа.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chemeClr val="accent1"/>
                </a:solidFill>
              </a:rPr>
              <a:t>Флорин </a:t>
            </a:r>
            <a:r>
              <a:rPr lang="ru-RU" b="1" dirty="0" smtClean="0"/>
              <a:t>– старинная </a:t>
            </a:r>
            <a:r>
              <a:rPr lang="ru-RU" b="1" dirty="0" err="1" smtClean="0"/>
              <a:t>западно-европейская</a:t>
            </a:r>
            <a:r>
              <a:rPr lang="ru-RU" b="1" dirty="0" smtClean="0"/>
              <a:t> монета (золотая или серебряная).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chemeClr val="accent1"/>
                </a:solidFill>
              </a:rPr>
              <a:t>Жабо</a:t>
            </a:r>
            <a:r>
              <a:rPr lang="ru-RU" b="1" dirty="0" smtClean="0"/>
              <a:t> – пышная отделка у воротника из кружев или лёгкой ткани.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chemeClr val="accent1"/>
                </a:solidFill>
              </a:rPr>
              <a:t>Клавесин </a:t>
            </a:r>
            <a:r>
              <a:rPr lang="ru-RU" b="1" dirty="0" smtClean="0"/>
              <a:t>– старинный струнный щипковый клавишный музыкальный </a:t>
            </a:r>
            <a:r>
              <a:rPr lang="ru-RU" b="1" dirty="0" err="1" smtClean="0"/>
              <a:t>интструмент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chemeClr val="accent1"/>
                </a:solidFill>
              </a:rPr>
              <a:t>Камзол</a:t>
            </a:r>
            <a:r>
              <a:rPr lang="ru-RU" b="1" dirty="0" smtClean="0"/>
              <a:t> – старинная мужская куртка-безрукавка под верхнюю одежду.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Надежда\Desktop\факультатив по литературе 5 класс\Старый повар\iCA2ZXZ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00174"/>
            <a:ext cx="2719398" cy="351646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232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Моцарт Вольфганг Амадей (1756 – 1791) – великий австрийский композитор и дирижёр.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- Слушайте! – сказал незнакомец. – Слушайте и смотрите! – Он заиграл. ... (звучит музыка).</a:t>
            </a:r>
            <a:endParaRPr lang="ru-RU" i="1" dirty="0" smtClean="0"/>
          </a:p>
          <a:p>
            <a:r>
              <a:rPr lang="ru-RU" b="1" i="1" dirty="0" smtClean="0"/>
              <a:t>- Какое воздействие произвела музыка незнакомца на обитателей дома? </a:t>
            </a:r>
            <a:endParaRPr lang="ru-RU" i="1" dirty="0" smtClean="0"/>
          </a:p>
          <a:p>
            <a:r>
              <a:rPr lang="ru-RU" b="1" i="1" dirty="0" smtClean="0"/>
              <a:t>(Лицо незнакомца покрыла бледность, клавесин пел полным голосом, старый пёс вылез из будки, на улице пошёл мокрый снег, но пёс не уходил, а только потряхивал ушами).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3074" name="Picture 2" descr="C:\Users\Надежда\Desktop\факультатив по литературе 5 класс\Старый повар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728549"/>
            <a:ext cx="2214578" cy="270070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2643182"/>
            <a:ext cx="2971800" cy="301073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- А что видел старый повар, слушая музыку великого композитора?</a:t>
            </a:r>
          </a:p>
          <a:p>
            <a:r>
              <a:rPr lang="ru-RU" sz="2000" i="1" dirty="0" smtClean="0">
                <a:solidFill>
                  <a:srgbClr val="C00000"/>
                </a:solidFill>
              </a:rPr>
              <a:t>- Как сам композитор комментирует свою музыку, учит её понимать? </a:t>
            </a:r>
          </a:p>
          <a:p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Беседа по вопросам:</a:t>
            </a:r>
          </a:p>
          <a:p>
            <a:r>
              <a:rPr lang="ru-RU" dirty="0" smtClean="0"/>
              <a:t>- Как вы понимаете слово исповедь?</a:t>
            </a:r>
          </a:p>
          <a:p>
            <a:r>
              <a:rPr lang="ru-RU" dirty="0" smtClean="0"/>
              <a:t>- Какой грех терзал совесть старого повара Иоганна Мейера?</a:t>
            </a:r>
          </a:p>
          <a:p>
            <a:r>
              <a:rPr lang="ru-RU" dirty="0" smtClean="0"/>
              <a:t>- Каково было его последнее желание? Как молодому композитору удалось выполнить последнюю волю умирающего?</a:t>
            </a:r>
          </a:p>
          <a:p>
            <a:endParaRPr lang="ru-RU" dirty="0"/>
          </a:p>
        </p:txBody>
      </p:sp>
      <p:pic>
        <p:nvPicPr>
          <p:cNvPr id="4098" name="Picture 2" descr="C:\Users\Надежда\Desktop\факультатив по литературе 5 класс\Старый повар\mozart-portrait_17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71480"/>
            <a:ext cx="1674802" cy="205665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1439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Клавесин пел полным голосом впервые за многие годы. Он наполнял своими звуками не только сторожку, но и весь сад... Начал идти мокрый снег, но пес только потряхивал ушами. </a:t>
            </a:r>
          </a:p>
          <a:p>
            <a:r>
              <a:rPr lang="ru-RU" dirty="0" smtClean="0"/>
              <a:t>— Я вижу, сударь! — сказал старик и приподнялся на кровати. — </a:t>
            </a:r>
            <a:r>
              <a:rPr lang="ru-RU" i="1" dirty="0" smtClean="0"/>
              <a:t>Я вижу день, когда я встретился с Мартой и она от смущения разбила кувшин с молоком. Это было зимой, в горах. Небо стояло прозрачное, как синее стекло, и Марта смеялась. Смеялась, — повторил он, прислушиваясь к звучанию струн. </a:t>
            </a:r>
          </a:p>
          <a:p>
            <a:r>
              <a:rPr lang="ru-RU" dirty="0" smtClean="0"/>
              <a:t>Незнакомец играл, глядя в черное окно. </a:t>
            </a:r>
          </a:p>
          <a:p>
            <a:r>
              <a:rPr lang="ru-RU" dirty="0" smtClean="0"/>
              <a:t>— А теперь, — спросил он, вы видите что-нибудь? </a:t>
            </a:r>
          </a:p>
          <a:p>
            <a:r>
              <a:rPr lang="ru-RU" dirty="0" smtClean="0"/>
              <a:t>— Старик молчал, прислушиваясь. </a:t>
            </a:r>
          </a:p>
          <a:p>
            <a:r>
              <a:rPr lang="ru-RU" dirty="0" smtClean="0"/>
              <a:t>— Неужели вы не видите, — быстро сказал незнакомец, не переставая играть, — что </a:t>
            </a:r>
            <a:r>
              <a:rPr lang="ru-RU" i="1" dirty="0" smtClean="0"/>
              <a:t>ночь из черной сделалась синей, а потом </a:t>
            </a:r>
            <a:r>
              <a:rPr lang="ru-RU" i="1" dirty="0" err="1" smtClean="0"/>
              <a:t>голубой</a:t>
            </a:r>
            <a:r>
              <a:rPr lang="ru-RU" i="1" dirty="0" smtClean="0"/>
              <a:t>, и теплый свет уже падает откуда-то сверху, и на старых ветках ваших деревьев распускаются белые цветы. По-моему, это цветы яблони, хотя отсюда, из комнаты, они похожи на большие тюльпаны. Вы видите: первый луч упал на каменную ограду, нагрел ее, и от нее подымается пар. Это, должно быть, высыхает мох, наполненный растаявшим снегом. А небо делается все выше, все синей, все великолепнее, и стаи птиц уже летят на север над нашей старой Веной. </a:t>
            </a:r>
          </a:p>
          <a:p>
            <a:r>
              <a:rPr lang="ru-RU" i="1" dirty="0" smtClean="0"/>
              <a:t>— Я вижу все это! — крикнул старик. </a:t>
            </a:r>
          </a:p>
        </p:txBody>
      </p:sp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Творческое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Понравился ли вам рассказ? Какие чувства вы испытывали, слушая его?</a:t>
            </a:r>
          </a:p>
          <a:p>
            <a:r>
              <a:rPr lang="ru-RU" dirty="0" smtClean="0"/>
              <a:t> Как бы вы сформулировали </a:t>
            </a:r>
            <a:r>
              <a:rPr lang="ru-RU" dirty="0" smtClean="0">
                <a:solidFill>
                  <a:srgbClr val="C00000"/>
                </a:solidFill>
              </a:rPr>
              <a:t>основную мысль </a:t>
            </a:r>
            <a:r>
              <a:rPr lang="ru-RU" dirty="0" smtClean="0"/>
              <a:t>рассказа? Что нам хочет этим рассказом сказать автор?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Написание сочинения-миниатюры на тему «Размышляя над рассказом «Старый повар» К.Г.Паустовского» или «Когда искусство становится великим?»</a:t>
            </a:r>
          </a:p>
          <a:p>
            <a:endParaRPr lang="ru-RU" sz="1800" b="1" i="1" dirty="0"/>
          </a:p>
        </p:txBody>
      </p:sp>
    </p:spTree>
  </p:cSld>
  <p:clrMapOvr>
    <a:masterClrMapping/>
  </p:clrMapOvr>
  <p:transition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</TotalTime>
  <Words>696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«Живительная сила искусства»</vt:lpstr>
      <vt:lpstr>К.Г.Паустовский «Старый повар»</vt:lpstr>
      <vt:lpstr>Доктор Пауст (так звали писателя друзья).</vt:lpstr>
      <vt:lpstr>Что такое искусство?</vt:lpstr>
      <vt:lpstr>Словарная работа. </vt:lpstr>
      <vt:lpstr>Моцарт Вольфганг Амадей (1756 – 1791) – великий австрийский композитор и дирижёр. </vt:lpstr>
      <vt:lpstr>Слайд 7</vt:lpstr>
      <vt:lpstr>Слайд 8</vt:lpstr>
      <vt:lpstr>Творческое задание.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«Живительная сила искусства»</dc:title>
  <dc:creator>Кормашова</dc:creator>
  <cp:lastModifiedBy>Кормашова</cp:lastModifiedBy>
  <cp:revision>5</cp:revision>
  <dcterms:created xsi:type="dcterms:W3CDTF">2015-02-21T17:06:21Z</dcterms:created>
  <dcterms:modified xsi:type="dcterms:W3CDTF">2015-03-03T18:36:14Z</dcterms:modified>
</cp:coreProperties>
</file>