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9" r:id="rId12"/>
    <p:sldId id="265" r:id="rId13"/>
    <p:sldId id="267" r:id="rId14"/>
    <p:sldId id="270" r:id="rId15"/>
    <p:sldId id="268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31CC786-C9D1-4B2A-B4B0-A41F75DCB9B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CCE99-C0B9-4F20-A7CA-61E42F5696D5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11F78-B106-4E76-A89D-FFAFCB6581E6}" type="slidenum">
              <a:rPr lang="ru-RU"/>
              <a:pPr/>
              <a:t>10</a:t>
            </a:fld>
            <a:endParaRPr lang="ru-RU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C9591-4EAA-415C-B1B8-7106E1BD1E09}" type="slidenum">
              <a:rPr lang="ru-RU"/>
              <a:pPr/>
              <a:t>11</a:t>
            </a:fld>
            <a:endParaRPr lang="ru-RU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C832E-6ADC-4470-87CE-D4484C2E5C47}" type="slidenum">
              <a:rPr lang="ru-RU"/>
              <a:pPr/>
              <a:t>12</a:t>
            </a:fld>
            <a:endParaRPr lang="ru-RU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3AA5C-B2CA-4EF1-A58B-A452FAA3DA22}" type="slidenum">
              <a:rPr lang="ru-RU"/>
              <a:pPr/>
              <a:t>13</a:t>
            </a:fld>
            <a:endParaRPr lang="ru-RU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4441C-CF64-42AA-AD70-E7E0868A7387}" type="slidenum">
              <a:rPr lang="ru-RU"/>
              <a:pPr/>
              <a:t>14</a:t>
            </a:fld>
            <a:endParaRPr lang="ru-RU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61775-91F9-4E13-90E3-3D9FC02570D2}" type="slidenum">
              <a:rPr lang="ru-RU"/>
              <a:pPr/>
              <a:t>15</a:t>
            </a:fld>
            <a:endParaRPr lang="ru-RU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9F4E2-09EB-484B-B913-F4F3B1193976}" type="slidenum">
              <a:rPr lang="ru-RU"/>
              <a:pPr/>
              <a:t>16</a:t>
            </a:fld>
            <a:endParaRPr lang="ru-RU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773CC-69B6-4694-8228-DECF8239B637}" type="slidenum">
              <a:rPr lang="ru-RU"/>
              <a:pPr/>
              <a:t>17</a:t>
            </a:fld>
            <a:endParaRPr lang="ru-RU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58F6E-52ED-4F0E-A2B1-B87D9333F31F}" type="slidenum">
              <a:rPr lang="ru-RU"/>
              <a:pPr/>
              <a:t>2</a:t>
            </a:fld>
            <a:endParaRPr lang="ru-RU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9673C-3BA0-4285-A57A-E9C421DB9A6B}" type="slidenum">
              <a:rPr lang="ru-RU"/>
              <a:pPr/>
              <a:t>3</a:t>
            </a:fld>
            <a:endParaRPr lang="ru-RU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5E812-B269-4AA5-958E-1AFF00C126D6}" type="slidenum">
              <a:rPr lang="ru-RU"/>
              <a:pPr/>
              <a:t>4</a:t>
            </a:fld>
            <a:endParaRPr lang="ru-RU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9D7AE-946F-4D00-8BE1-B4678BEB0770}" type="slidenum">
              <a:rPr lang="ru-RU"/>
              <a:pPr/>
              <a:t>5</a:t>
            </a:fld>
            <a:endParaRPr lang="ru-RU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0274D-1EA8-45D1-978D-F466935B38B6}" type="slidenum">
              <a:rPr lang="ru-RU"/>
              <a:pPr/>
              <a:t>6</a:t>
            </a:fld>
            <a:endParaRPr lang="ru-RU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44B93-AFA8-4D15-AA2E-4F50E8F1CB3A}" type="slidenum">
              <a:rPr lang="ru-RU"/>
              <a:pPr/>
              <a:t>7</a:t>
            </a:fld>
            <a:endParaRPr lang="ru-RU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41CD3-BB8A-431A-B8AF-494BB5528DDD}" type="slidenum">
              <a:rPr lang="ru-RU"/>
              <a:pPr/>
              <a:t>8</a:t>
            </a:fld>
            <a:endParaRPr lang="ru-RU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8F2A5-7F37-4DAF-9852-CF31338FEC15}" type="slidenum">
              <a:rPr lang="ru-RU"/>
              <a:pPr/>
              <a:t>9</a:t>
            </a:fld>
            <a:endParaRPr lang="ru-RU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4198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9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32B06E-C925-4DFB-ABAA-8AE04E04CE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E6205-10DA-410B-AE37-56C5290995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BED2C-ED9E-4B12-890C-3F2F9D5FF1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802CA5-D8DF-403F-9855-71D37A2312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655F5-A86C-4DEF-868E-AC00163125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80159-E8A5-492A-9B46-D70E652C2A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A67E6-D062-47F7-9954-FF708A44A6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57CFF-8A66-4C74-94BA-6BFA111A51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00F19-CA23-4736-BDDD-526B1B7D0F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485C6-C399-42E4-8FC0-BCF09EEB1B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5FBAB-63AC-4800-B88E-8312F78FF4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B6937-5916-4A3B-8C25-3F737A6B4A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149D23E-2F74-4F84-A3FC-E90AB84CFAD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2979737"/>
          </a:xfrm>
          <a:solidFill>
            <a:schemeClr val="bg1"/>
          </a:solidFill>
        </p:spPr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Образы машиниста и  </a:t>
            </a:r>
            <a:r>
              <a:rPr lang="ru-RU">
                <a:solidFill>
                  <a:schemeClr val="accent2"/>
                </a:solidFill>
              </a:rPr>
              <a:t>паровоза в рассказах А.П.Платонова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(По рассказам «Корова» и «Жена машиниста»).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Из рассказа А.П.Платонова «Жена машиниста».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/>
              <a:t>«Семья Петра Савельича была небольшая: она состояла из него самого, его жены и паровоза серии «Э», на котором работал Пётр Савельич».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 ком идёт речь в диалоге?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«За ужином они сидели молча. Муж медленно ел щи и отогревался, но на лицо по-прежнему был угрюмым. </a:t>
            </a:r>
          </a:p>
          <a:p>
            <a:r>
              <a:rPr lang="ru-RU"/>
              <a:t>- Ты что это, Пётр Савельич? – тихо спросила жена. – Иль случилось что с ним, боль или поломка какая?</a:t>
            </a:r>
          </a:p>
          <a:p>
            <a:r>
              <a:rPr lang="ru-RU"/>
              <a:t>- У него палец греется… - сказал Пётр Савельич.»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4000"/>
              <a:t>Каким должен быть настоящий механик, мастер своего дела?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/>
              <a:t>Да одну машину – это знать мало. Надо видеть всю целую природу – и погоду, у что у тебя на рельсах: мороз или жарко, и подъёмы надо знать наизусть, и машина как себя чувствует сегодня… </a:t>
            </a:r>
          </a:p>
        </p:txBody>
      </p:sp>
      <p:pic>
        <p:nvPicPr>
          <p:cNvPr id="69639" name="Picture 7" descr="Паровоз 9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133600"/>
            <a:ext cx="4664075" cy="3497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Из рассказа «Корова».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«Паровоз работал с таким напряжением, что из трубы его вылетали кусочки угля и слышалась гулкая дышащая внутренность котла. Колёса машины медленно проворачивались, и механик следил за ними из окна будки. Впереди паровоза шёл помощник машиниста. Он брал лопатой песок и сыпал его на рельсы, чтобы машина не буксовала».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Из рассказа «Корова».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«</a:t>
            </a:r>
            <a:r>
              <a:rPr lang="ru-RU" sz="3600"/>
              <a:t>Паровоз враз, во всю полную скорость, завертел колёсами на месте, точно узник, бросившийся бежать на свободу, даже рельсы под ним далеко загремели по линии».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Что общего в изображении паровоза в рассказах А.Платонова?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«Паровоз тяжело, медленно шёл вслед за мальчиком, растирая песок стальными колёсами. Угольная гарь и влага из охлаждённого пара падали сверху на Васю, но ему было интересно работать, он чувствовал себя важнее паровоза, потому что сам паровоз шёл за ним и лишь благодаря ему не буксовал».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/>
              <a:t>«</a:t>
            </a:r>
            <a:r>
              <a:rPr lang="ru-RU" sz="3600" b="1"/>
              <a:t>Кроме поля, деревни, матери и колокольного звона, я любил ещё ( и чем больше живу, тем больше люблю) паровозы, машину, ноющий гудок и потную работу. Я уже тогда понял, что всё делается, а не само родиться».</a:t>
            </a:r>
            <a:br>
              <a:rPr lang="ru-RU" sz="3600" b="1"/>
            </a:br>
            <a:r>
              <a:rPr lang="ru-RU" sz="3600" b="1"/>
              <a:t>                </a:t>
            </a:r>
          </a:p>
          <a:p>
            <a:pPr>
              <a:lnSpc>
                <a:spcPct val="80000"/>
              </a:lnSpc>
            </a:pPr>
            <a:endParaRPr lang="ru-RU" sz="36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Андрей Платонов</a:t>
            </a:r>
          </a:p>
        </p:txBody>
      </p:sp>
      <p:graphicFrame>
        <p:nvGraphicFramePr>
          <p:cNvPr id="91142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457200" y="2744788"/>
          <a:ext cx="4038600" cy="2206625"/>
        </p:xfrm>
        <a:graphic>
          <a:graphicData uri="http://schemas.openxmlformats.org/presentationml/2006/ole">
            <p:oleObj spid="_x0000_s91142" name="Диаграмма" r:id="rId4" imgW="8229600" imgH="4495800" progId="MSGraph.Chart.8">
              <p:embed followColorScheme="full"/>
            </p:oleObj>
          </a:graphicData>
        </a:graphic>
      </p:graphicFrame>
      <p:pic>
        <p:nvPicPr>
          <p:cNvPr id="91143" name="Picture 7" descr="Портрет Платонова"/>
          <p:cNvPicPr>
            <a:picLocks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2484438" y="1484313"/>
            <a:ext cx="3860800" cy="4632325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Немного истории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 </a:t>
            </a:r>
            <a:r>
              <a:rPr lang="ru-RU" sz="2800" b="1"/>
              <a:t>Триста лет назад, когда появились «железные дороги», паровозов не было, рельсы и стрелки были деревянными, в вагонетки с углём и рудой запрягали лошадей. Позднее рельсы стали делать из чугуна, и в 1803 году английский инженер Р.Тревитик построил первый паровоз. В 1825 году в Англии открылось движение поездов по первой железной дороге общего пользования.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Первые паровозы в России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 </a:t>
            </a:r>
            <a:r>
              <a:rPr lang="ru-RU" sz="2800" b="1"/>
              <a:t>В России первый паровоз был построен в 1834 году талантливыми изобретателями Е.А. и М.Е.Черепановыми.</a:t>
            </a:r>
          </a:p>
          <a:p>
            <a:r>
              <a:rPr lang="ru-RU" sz="2800" b="1"/>
              <a:t>   В России первые поезда пошли в 1837 году из Петербурга в Царское село.</a:t>
            </a:r>
          </a:p>
          <a:p>
            <a:r>
              <a:rPr lang="ru-RU" sz="2800" b="1"/>
              <a:t>   В 1851 году была открыта железная дорога Санкт-Петербург – Москва.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7108" name="Picture 4" descr="Первый паровоз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5738" y="-117475"/>
            <a:ext cx="8778875" cy="7113588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Пассажирские паровозы серии «Б» в 1863-1867 годах.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/>
          </a:p>
        </p:txBody>
      </p:sp>
      <p:pic>
        <p:nvPicPr>
          <p:cNvPr id="50181" name="Picture 5" descr="Паровоз типа 2-2-0 серииБ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628775"/>
            <a:ext cx="8129588" cy="484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Товарные мощные паровозы.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 </a:t>
            </a:r>
            <a:r>
              <a:rPr lang="ru-RU" b="1"/>
              <a:t>Товарные паровозы «ОВ» начали строить в конце </a:t>
            </a:r>
            <a:r>
              <a:rPr lang="en-US" b="1"/>
              <a:t>XIX</a:t>
            </a:r>
            <a:r>
              <a:rPr lang="ru-RU" b="1"/>
              <a:t> века. Надёжные и неприхотливые, они могли отапливаться углем, мазутом, дровами и торфом.</a:t>
            </a:r>
          </a:p>
          <a:p>
            <a:pPr>
              <a:lnSpc>
                <a:spcPct val="90000"/>
              </a:lnSpc>
            </a:pPr>
            <a:r>
              <a:rPr lang="ru-RU" b="1"/>
              <a:t>   Пассажирский паровоз серии «С» 1910 года мог водить поезда со скоростью до 125 километров в час.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Паровозы 30-х – 40-х годов</a:t>
            </a:r>
            <a:r>
              <a:rPr lang="en-US" sz="4000"/>
              <a:t> XX </a:t>
            </a:r>
            <a:r>
              <a:rPr lang="ru-RU" sz="4000"/>
              <a:t> века.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 </a:t>
            </a:r>
            <a:r>
              <a:rPr lang="ru-RU" sz="2800" b="1"/>
              <a:t>«ИС», «ФД», «СО» - паровозы этих серий строились на наших заводах  в годы предвоенных пятилеток.</a:t>
            </a:r>
          </a:p>
          <a:p>
            <a:pPr>
              <a:lnSpc>
                <a:spcPct val="90000"/>
              </a:lnSpc>
            </a:pPr>
            <a:r>
              <a:rPr lang="ru-RU" sz="2800" b="1"/>
              <a:t>   Пассажирский «ИС» 1932 года уже поражал своим изяществом, был надёжным и мощным локомотивом, его скорость достигала 140 километров в час.</a:t>
            </a:r>
          </a:p>
          <a:p>
            <a:pPr>
              <a:lnSpc>
                <a:spcPct val="90000"/>
              </a:lnSpc>
            </a:pPr>
            <a:r>
              <a:rPr lang="ru-RU" sz="2800" b="1"/>
              <a:t>   Богатырю «СО» большая скорость была не нужна – он водил тяжёлые товарные составы.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Паровоз серии «ИС» (Иосиф Сталин).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9397" name="Picture 5" descr="Паровоз серии И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557338"/>
            <a:ext cx="8207375" cy="469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Задания к рассказу «Жена машиниста» А.П.Платонова.</a:t>
            </a:r>
          </a:p>
        </p:txBody>
      </p:sp>
      <p:pic>
        <p:nvPicPr>
          <p:cNvPr id="61456" name="Picture 16" descr="Паровоз серии Л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2060575"/>
            <a:ext cx="4257675" cy="3192463"/>
          </a:xfrm>
        </p:spPr>
      </p:pic>
      <p:sp>
        <p:nvSpPr>
          <p:cNvPr id="6144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000"/>
              <a:t>Найти и определить значение профессионализмов, использованных Платоновым в рассказе:</a:t>
            </a:r>
          </a:p>
          <a:p>
            <a:pPr marL="609600" indent="-609600">
              <a:lnSpc>
                <a:spcPct val="90000"/>
              </a:lnSpc>
            </a:pPr>
            <a:r>
              <a:rPr lang="ru-RU" sz="2000"/>
              <a:t>Палец* (у паровоза), левая машина*, дышло*, шатун*, паровозные оси*, </a:t>
            </a:r>
          </a:p>
          <a:p>
            <a:pPr marL="609600" indent="-609600">
              <a:lnSpc>
                <a:spcPct val="90000"/>
              </a:lnSpc>
            </a:pPr>
            <a:r>
              <a:rPr lang="ru-RU" sz="2000"/>
              <a:t>бандаж*, тяжеловесный состав*, тендерный крюк*, затяжной подъём*, стать врастяжку*, большой клапан*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134</TotalTime>
  <Words>704</Words>
  <Application>Microsoft PowerPoint</Application>
  <PresentationFormat>Экран (4:3)</PresentationFormat>
  <Paragraphs>54</Paragraphs>
  <Slides>17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Times New Roman</vt:lpstr>
      <vt:lpstr>Tahoma</vt:lpstr>
      <vt:lpstr>Wingdings</vt:lpstr>
      <vt:lpstr>Arial</vt:lpstr>
      <vt:lpstr>Разрез</vt:lpstr>
      <vt:lpstr>Диаграмма Microsoft Graph</vt:lpstr>
      <vt:lpstr>Образы машиниста и  паровоза в рассказах А.П.Платонова</vt:lpstr>
      <vt:lpstr>Немного истории</vt:lpstr>
      <vt:lpstr>Первые паровозы в России</vt:lpstr>
      <vt:lpstr>Слайд 4</vt:lpstr>
      <vt:lpstr>Пассажирские паровозы серии «Б» в 1863-1867 годах.</vt:lpstr>
      <vt:lpstr>Товарные мощные паровозы.</vt:lpstr>
      <vt:lpstr>Паровозы 30-х – 40-х годов XX  века.</vt:lpstr>
      <vt:lpstr>Паровоз серии «ИС» (Иосиф Сталин).</vt:lpstr>
      <vt:lpstr>Задания к рассказу «Жена машиниста» А.П.Платонова.</vt:lpstr>
      <vt:lpstr>Из рассказа А.П.Платонова «Жена машиниста».</vt:lpstr>
      <vt:lpstr>О ком идёт речь в диалоге?</vt:lpstr>
      <vt:lpstr>Каким должен быть настоящий механик, мастер своего дела?</vt:lpstr>
      <vt:lpstr>Из рассказа «Корова».</vt:lpstr>
      <vt:lpstr>Из рассказа «Корова».</vt:lpstr>
      <vt:lpstr>Что общего в изображении паровоза в рассказах А.Платонова?</vt:lpstr>
      <vt:lpstr>Слайд 16</vt:lpstr>
      <vt:lpstr>Андрей Платонов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Надежда</dc:creator>
  <cp:lastModifiedBy>Кормашова</cp:lastModifiedBy>
  <cp:revision>13</cp:revision>
  <dcterms:created xsi:type="dcterms:W3CDTF">1601-01-01T00:00:00Z</dcterms:created>
  <dcterms:modified xsi:type="dcterms:W3CDTF">2015-02-21T18:07:44Z</dcterms:modified>
</cp:coreProperties>
</file>