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9" r:id="rId4"/>
    <p:sldId id="268" r:id="rId5"/>
    <p:sldId id="273" r:id="rId6"/>
    <p:sldId id="266" r:id="rId7"/>
    <p:sldId id="274" r:id="rId8"/>
    <p:sldId id="277" r:id="rId9"/>
    <p:sldId id="275" r:id="rId10"/>
    <p:sldId id="278" r:id="rId11"/>
    <p:sldId id="276" r:id="rId12"/>
    <p:sldId id="279" r:id="rId13"/>
    <p:sldId id="280" r:id="rId14"/>
    <p:sldId id="281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83" r:id="rId23"/>
    <p:sldId id="282" r:id="rId24"/>
    <p:sldId id="26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003399"/>
    <a:srgbClr val="FFFF99"/>
    <a:srgbClr val="00CC00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C785B-31C4-4621-BA7B-421250E78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412D-31F3-46F8-970C-7B303A569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00C8-F700-43D0-8833-02EA7CB90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096B1-6F8F-4BD3-A686-271046C9A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6CD61-437A-40F1-BBCC-D5EFDDFDC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8339-D370-4D90-8E47-D5F49EF7D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3434-5811-4F23-9911-9CD8E8B29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58182-7EB7-4E6F-A4FB-D9E6E792D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D67E-EDCB-4F3E-8F09-151954188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D96D-4F07-4AC5-9443-0E6BB415B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A76E-6D1B-4B10-988D-68FF7D861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1DAF-9CCE-4E1D-B835-6601360F8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8B2C873-CE60-4A58-B8DD-B979D8775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85" r:id="rId4"/>
    <p:sldLayoutId id="2147483691" r:id="rId5"/>
    <p:sldLayoutId id="2147483686" r:id="rId6"/>
    <p:sldLayoutId id="2147483692" r:id="rId7"/>
    <p:sldLayoutId id="2147483693" r:id="rId8"/>
    <p:sldLayoutId id="2147483694" r:id="rId9"/>
    <p:sldLayoutId id="2147483687" r:id="rId10"/>
    <p:sldLayoutId id="2147483695" r:id="rId11"/>
    <p:sldLayoutId id="214748369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Who is the </a:t>
            </a:r>
            <a:r>
              <a:rPr lang="en-US" b="1" dirty="0" smtClean="0"/>
              <a:t>smartest </a:t>
            </a:r>
            <a:r>
              <a:rPr lang="en-US" b="1" dirty="0"/>
              <a:t>in English?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ru-RU" sz="4000" dirty="0" smtClean="0">
                <a:latin typeface="Arial Black" pitchFamily="34" charset="0"/>
              </a:rPr>
              <a:t>    </a:t>
            </a:r>
            <a:r>
              <a:rPr lang="en-US" sz="4000" dirty="0" smtClean="0">
                <a:latin typeface="Arial Black" pitchFamily="34" charset="0"/>
              </a:rPr>
              <a:t>           </a:t>
            </a:r>
            <a:r>
              <a:rPr lang="en-US" sz="4000" dirty="0" smtClean="0">
                <a:latin typeface="Arial Black" pitchFamily="34" charset="0"/>
              </a:rPr>
              <a:t>V.               </a:t>
            </a:r>
            <a:r>
              <a:rPr lang="ru-RU" sz="4000" dirty="0" smtClean="0">
                <a:solidFill>
                  <a:srgbClr val="008000"/>
                </a:solidFill>
                <a:latin typeface="Arial Black" pitchFamily="34" charset="0"/>
              </a:rPr>
              <a:t>5</a:t>
            </a:r>
            <a:r>
              <a:rPr lang="en-US" sz="4000" dirty="0" smtClean="0">
                <a:solidFill>
                  <a:srgbClr val="008000"/>
                </a:solidFill>
                <a:latin typeface="Arial Black" pitchFamily="34" charset="0"/>
              </a:rPr>
              <a:t>B</a:t>
            </a:r>
            <a:endParaRPr lang="ru-RU" sz="4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Admin\Local Settings\Temporary Internet Files\Content.IE5\QNQ5CZTT\MC9003433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699308"/>
            <a:ext cx="3500462" cy="3301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1326204654_krasivaya-uly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642938"/>
            <a:ext cx="65722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Guess the riddle</a:t>
            </a:r>
            <a:endParaRPr lang="ru-RU" dirty="0"/>
          </a:p>
        </p:txBody>
      </p:sp>
      <p:sp>
        <p:nvSpPr>
          <p:cNvPr id="2662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800" smtClean="0">
                <a:solidFill>
                  <a:srgbClr val="008000"/>
                </a:solidFill>
              </a:rPr>
              <a:t>What has a face and two hands but no arms or legs?</a:t>
            </a:r>
            <a:endParaRPr lang="ru-RU" sz="4800" smtClean="0">
              <a:solidFill>
                <a:srgbClr val="008000"/>
              </a:solidFill>
            </a:endParaRPr>
          </a:p>
        </p:txBody>
      </p:sp>
      <p:pic>
        <p:nvPicPr>
          <p:cNvPr id="26628" name="Picture 2" descr="C:\Documents and Settings\Admin\Рабочий стол\8703154095e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571625"/>
            <a:ext cx="4038600" cy="4071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174314_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500063"/>
            <a:ext cx="53578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18624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/>
              <a:t>What five-letter word becomes </a:t>
            </a:r>
            <a:r>
              <a:rPr lang="en-US" sz="6600" b="1" u="sng" dirty="0" smtClean="0"/>
              <a:t>shorter</a:t>
            </a:r>
            <a:r>
              <a:rPr lang="en-US" sz="6600" dirty="0" smtClean="0"/>
              <a:t> when you add two letters to it? 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61487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008000"/>
                </a:solidFill>
              </a:rPr>
              <a:t>                                        short</a:t>
            </a:r>
            <a:endParaRPr lang="ru-RU" sz="9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the time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3143248"/>
            <a:ext cx="29995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Impact" pitchFamily="34" charset="0"/>
              </a:rPr>
              <a:t>Round </a:t>
            </a:r>
            <a:r>
              <a:rPr lang="en-US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Impact" pitchFamily="34" charset="0"/>
              </a:rPr>
              <a:t>5</a:t>
            </a:r>
            <a:endParaRPr lang="ru-RU" sz="6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mf-do-the-right-things-at-the-right-time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blog-tim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time-on-my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pPr algn="ctr">
              <a:buFontTx/>
              <a:buNone/>
            </a:pPr>
            <a:r>
              <a:rPr lang="en-US" sz="8000" b="1" smtClean="0"/>
              <a:t>Test</a:t>
            </a:r>
            <a:endParaRPr lang="ru-RU" sz="8000" b="1" smtClean="0"/>
          </a:p>
          <a:p>
            <a:endParaRPr lang="en-US" sz="8000" b="1" smtClean="0"/>
          </a:p>
          <a:p>
            <a:endParaRPr lang="en-US" smtClean="0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627313" y="333375"/>
            <a:ext cx="4032250" cy="20875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Round 1</a:t>
            </a:r>
            <a:endParaRPr lang="ru-RU" sz="7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1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01154" y="-3500486"/>
            <a:ext cx="18288000" cy="10358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What`s the time?</a:t>
            </a:r>
            <a:endParaRPr lang="ru-RU" dirty="0"/>
          </a:p>
        </p:txBody>
      </p:sp>
      <p:pic>
        <p:nvPicPr>
          <p:cNvPr id="7172" name="Picture 4" descr="C:\Documents and Settings\Admin\Рабочий стол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35785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471866"/>
          </a:xfrm>
        </p:spPr>
        <p:txBody>
          <a:bodyPr/>
          <a:lstStyle/>
          <a:p>
            <a:r>
              <a:rPr lang="en-US" dirty="0" smtClean="0"/>
              <a:t>Comprehension activity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Listen and answer the questions!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Local Settings\Temporary Internet Files\Content.IE5\VGLEH4AM\MC9004238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357562"/>
            <a:ext cx="314327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Make up a short story using the following key-words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Lost in Cyberspace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Jungle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Mountain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Cave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Desert</a:t>
            </a:r>
          </a:p>
          <a:p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258888" y="1504950"/>
            <a:ext cx="5905500" cy="38687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8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 you!</a:t>
            </a:r>
            <a:endParaRPr lang="ru-RU" sz="80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203575" y="2349500"/>
            <a:ext cx="3076575" cy="1485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Round 2</a:t>
            </a:r>
            <a:endParaRPr lang="ru-RU" sz="7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543175" y="2441575"/>
            <a:ext cx="405765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Round 3</a:t>
            </a:r>
            <a:endParaRPr lang="ru-RU" sz="9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196453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en-US" sz="2400" b="1" dirty="0">
                <a:solidFill>
                  <a:srgbClr val="008000"/>
                </a:solidFill>
                <a:cs typeface="Times New Roman" pitchFamily="18" charset="0"/>
              </a:rPr>
              <a:t>Match Opposites</a:t>
            </a:r>
            <a:r>
              <a:rPr lang="en-US" sz="2400" dirty="0">
                <a:solidFill>
                  <a:srgbClr val="008000"/>
                </a:solidFill>
                <a:cs typeface="Times New Roman" pitchFamily="18" charset="0"/>
              </a:rPr>
              <a:t> </a:t>
            </a:r>
            <a:endParaRPr lang="ru-RU" sz="2400" dirty="0">
              <a:solidFill>
                <a:srgbClr val="008000"/>
              </a:solidFill>
            </a:endParaRPr>
          </a:p>
          <a:p>
            <a:pPr indent="228600" eaLnBrk="0" hangingPunct="0"/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ugly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                                                 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Downstairs</a:t>
            </a:r>
            <a:endParaRPr lang="ru-RU" sz="3200" dirty="0">
              <a:solidFill>
                <a:srgbClr val="FF0000"/>
              </a:solidFill>
            </a:endParaRPr>
          </a:p>
          <a:p>
            <a:pPr indent="228600" eaLnBrk="0" hangingPunct="0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Big                                                     backward</a:t>
            </a:r>
            <a:endParaRPr lang="ru-RU" sz="3200" dirty="0">
              <a:solidFill>
                <a:srgbClr val="FF0000"/>
              </a:solidFill>
            </a:endParaRPr>
          </a:p>
          <a:p>
            <a:pPr indent="228600" eaLnBrk="0" hangingPunct="0"/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young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                                               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light   </a:t>
            </a:r>
            <a:endParaRPr lang="ru-RU" sz="3200" dirty="0">
              <a:solidFill>
                <a:srgbClr val="FF0000"/>
              </a:solidFill>
            </a:endParaRPr>
          </a:p>
          <a:p>
            <a:pPr indent="228600" eaLnBrk="0" hangingPunct="0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Slow                                                 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Expensive</a:t>
            </a:r>
            <a:endParaRPr lang="ru-RU" sz="3200" dirty="0">
              <a:solidFill>
                <a:srgbClr val="FF0000"/>
              </a:solidFill>
            </a:endParaRPr>
          </a:p>
          <a:p>
            <a:pPr indent="228600" eaLnBrk="0" hangingPunct="0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 forward                                             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beautiful</a:t>
            </a:r>
            <a:endParaRPr lang="ru-RU" sz="3200" dirty="0">
              <a:solidFill>
                <a:srgbClr val="FF0000"/>
              </a:solidFill>
            </a:endParaRPr>
          </a:p>
          <a:p>
            <a:pPr indent="228600" eaLnBrk="0" hangingPunct="0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Negative                                           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Go</a:t>
            </a:r>
            <a:endParaRPr lang="ru-RU" sz="3200" dirty="0">
              <a:solidFill>
                <a:srgbClr val="FF0000"/>
              </a:solidFill>
            </a:endParaRPr>
          </a:p>
          <a:p>
            <a:pPr indent="228600" eaLnBrk="0" hangingPunct="0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Upstairs                                            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Fast</a:t>
            </a:r>
            <a:endParaRPr lang="ru-RU" sz="3200" dirty="0">
              <a:solidFill>
                <a:srgbClr val="FF0000"/>
              </a:solidFill>
            </a:endParaRPr>
          </a:p>
          <a:p>
            <a:pPr indent="228600" eaLnBrk="0" hangingPunct="0"/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strong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                                                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Sad</a:t>
            </a:r>
            <a:endParaRPr lang="ru-RU" sz="3200" dirty="0">
              <a:solidFill>
                <a:srgbClr val="FF0000"/>
              </a:solidFill>
            </a:endParaRPr>
          </a:p>
          <a:p>
            <a:pPr indent="228600" eaLnBrk="0" hangingPunct="0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Cheap                                               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Old</a:t>
            </a:r>
            <a:endParaRPr lang="ru-RU" sz="3200" dirty="0">
              <a:solidFill>
                <a:srgbClr val="FF0000"/>
              </a:solidFill>
            </a:endParaRPr>
          </a:p>
          <a:p>
            <a:pPr indent="228600" eaLnBrk="0" hangingPunct="0"/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long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                                                 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  light</a:t>
            </a:r>
            <a:endParaRPr lang="ru-RU" sz="3200" dirty="0">
              <a:solidFill>
                <a:srgbClr val="FF0000"/>
              </a:solidFill>
            </a:endParaRPr>
          </a:p>
          <a:p>
            <a:pPr indent="228600" eaLnBrk="0" hangingPunct="0"/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Dark    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                                              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Small </a:t>
            </a:r>
            <a:endParaRPr lang="ru-RU" sz="3200" dirty="0">
              <a:solidFill>
                <a:srgbClr val="FF0000"/>
              </a:solidFill>
            </a:endParaRPr>
          </a:p>
          <a:p>
            <a:pPr indent="228600" eaLnBrk="0" hangingPunc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Guess the riddles</a:t>
            </a:r>
            <a:endParaRPr lang="ru-RU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176588" y="2746375"/>
            <a:ext cx="2790825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Round 4</a:t>
            </a:r>
            <a:endParaRPr lang="ru-RU" sz="6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dirty="0" smtClean="0"/>
              <a:t>Guess the riddles</a:t>
            </a:r>
            <a:r>
              <a:rPr lang="en-US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mtClean="0"/>
              <a:t> </a:t>
            </a:r>
            <a:endParaRPr lang="ru-RU" smtClean="0"/>
          </a:p>
          <a:p>
            <a:r>
              <a:rPr lang="en-US" sz="2800" smtClean="0"/>
              <a:t>Higher than a house,</a:t>
            </a:r>
            <a:endParaRPr lang="ru-RU" sz="2800" smtClean="0"/>
          </a:p>
          <a:p>
            <a:r>
              <a:rPr lang="en-US" sz="2800" smtClean="0"/>
              <a:t>Higher than a tree</a:t>
            </a:r>
            <a:endParaRPr lang="ru-RU" sz="2800" smtClean="0"/>
          </a:p>
          <a:p>
            <a:r>
              <a:rPr lang="en-US" sz="2800" smtClean="0"/>
              <a:t>Oh whatever can that be?</a:t>
            </a:r>
            <a:endParaRPr lang="ru-RU" sz="2800" smtClean="0"/>
          </a:p>
          <a:p>
            <a:endParaRPr lang="ru-RU" smtClean="0"/>
          </a:p>
        </p:txBody>
      </p:sp>
      <p:pic>
        <p:nvPicPr>
          <p:cNvPr id="22532" name="Picture 5" descr="C:\Documents and Settings\Admin\Рабочий стол\Arbutus_uned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285875"/>
            <a:ext cx="2470150" cy="2849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the-sky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smtClean="0"/>
              <a:t>Thirty white horses</a:t>
            </a:r>
            <a:endParaRPr lang="ru-RU" sz="2800" smtClean="0"/>
          </a:p>
          <a:p>
            <a:r>
              <a:rPr lang="en-US" sz="2800" smtClean="0"/>
              <a:t>Upon a red hill,</a:t>
            </a:r>
            <a:endParaRPr lang="ru-RU" sz="2800" smtClean="0"/>
          </a:p>
          <a:p>
            <a:r>
              <a:rPr lang="en-US" sz="2800" smtClean="0"/>
              <a:t>Now they stamp,</a:t>
            </a:r>
            <a:endParaRPr lang="ru-RU" sz="2800" smtClean="0"/>
          </a:p>
          <a:p>
            <a:r>
              <a:rPr lang="en-US" sz="2800" smtClean="0"/>
              <a:t>Now they champ,</a:t>
            </a:r>
            <a:endParaRPr lang="ru-RU" sz="2800" smtClean="0"/>
          </a:p>
          <a:p>
            <a:r>
              <a:rPr lang="en-US" sz="2800" smtClean="0"/>
              <a:t>Now they stand still</a:t>
            </a:r>
            <a:endParaRPr lang="ru-RU" sz="2800" smtClean="0"/>
          </a:p>
          <a:p>
            <a:endParaRPr lang="ru-RU" smtClean="0"/>
          </a:p>
        </p:txBody>
      </p:sp>
      <p:pic>
        <p:nvPicPr>
          <p:cNvPr id="24580" name="Picture 2" descr="C:\Documents and Settings\Admin\Рабочий стол\kamarg-dikaya-krasota3-558x3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7750" y="642938"/>
            <a:ext cx="5314950" cy="4500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495</TotalTime>
  <Words>113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Who is the smartest in English?</vt:lpstr>
      <vt:lpstr>Слайд 2</vt:lpstr>
      <vt:lpstr>Слайд 3</vt:lpstr>
      <vt:lpstr>Слайд 4</vt:lpstr>
      <vt:lpstr>Слайд 5</vt:lpstr>
      <vt:lpstr>Guess the riddles</vt:lpstr>
      <vt:lpstr>Guess the riddles! </vt:lpstr>
      <vt:lpstr>Слайд 8</vt:lpstr>
      <vt:lpstr>Слайд 9</vt:lpstr>
      <vt:lpstr>Слайд 10</vt:lpstr>
      <vt:lpstr>Guess the riddle</vt:lpstr>
      <vt:lpstr>Слайд 12</vt:lpstr>
      <vt:lpstr>What five-letter word becomes shorter when you add two letters to it? </vt:lpstr>
      <vt:lpstr>                                        short</vt:lpstr>
      <vt:lpstr>Tell the time</vt:lpstr>
      <vt:lpstr>Слайд 16</vt:lpstr>
      <vt:lpstr>Слайд 17</vt:lpstr>
      <vt:lpstr>Слайд 18</vt:lpstr>
      <vt:lpstr>Слайд 19</vt:lpstr>
      <vt:lpstr>Слайд 20</vt:lpstr>
      <vt:lpstr>What`s the time?</vt:lpstr>
      <vt:lpstr>Comprehension activity Listen and answer the questions!</vt:lpstr>
      <vt:lpstr>Make up a short story using the following key-words</vt:lpstr>
      <vt:lpstr>Слайд 24</vt:lpstr>
    </vt:vector>
  </TitlesOfParts>
  <Company>ФГП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the cleverest in English?</dc:title>
  <dc:creator>Вова</dc:creator>
  <cp:lastModifiedBy>Admin</cp:lastModifiedBy>
  <cp:revision>43</cp:revision>
  <dcterms:created xsi:type="dcterms:W3CDTF">2009-01-18T10:52:31Z</dcterms:created>
  <dcterms:modified xsi:type="dcterms:W3CDTF">2013-12-01T12:24:04Z</dcterms:modified>
</cp:coreProperties>
</file>