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90C9334-F3FB-46B2-B61E-823F57ED8770}" type="datetimeFigureOut">
              <a:rPr lang="ru-RU"/>
              <a:pPr>
                <a:defRPr/>
              </a:pPr>
              <a:t>05.05.2015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218FE2-91DE-4860-815B-70A11474A34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0CB1DF9-95AA-4191-928D-9D755F6FD86C}" type="datetimeFigureOut">
              <a:rPr lang="ru-RU"/>
              <a:pPr>
                <a:defRPr/>
              </a:pPr>
              <a:t>05.05.2015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86F423-D7D4-4C01-9435-6A41C4FD4E2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2D69FF-4504-4A5C-BC74-2582DD92253C}" type="datetimeFigureOut">
              <a:rPr lang="ru-RU"/>
              <a:pPr>
                <a:defRPr/>
              </a:pPr>
              <a:t>05.05.2015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BA840C-68C3-4CF4-ADC9-E0E2AD9EC81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454830E-D945-4A9F-AD5C-228F0807DAC6}" type="datetimeFigureOut">
              <a:rPr lang="ru-RU"/>
              <a:pPr>
                <a:defRPr/>
              </a:pPr>
              <a:t>05.05.2015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102CB0-6F54-4B9D-97C8-A8340B2CDC3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346D517-8A95-4B57-8B33-E453DA974CF4}" type="datetimeFigureOut">
              <a:rPr lang="ru-RU"/>
              <a:pPr>
                <a:defRPr/>
              </a:pPr>
              <a:t>05.05.2015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00162CD-1E03-4073-A770-56DB7AA7289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728497E-A9A3-457B-B8E4-323D7A9028C1}" type="datetimeFigureOut">
              <a:rPr lang="ru-RU"/>
              <a:pPr>
                <a:defRPr/>
              </a:pPr>
              <a:t>05.05.2015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5CD059D-0998-4BD5-9584-1056CD8CC3F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729D5E7-CBF8-46CD-98B0-AADC3804BB34}" type="datetimeFigureOut">
              <a:rPr lang="ru-RU"/>
              <a:pPr>
                <a:defRPr/>
              </a:pPr>
              <a:t>05.05.2015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B531D57-B835-426B-B112-988934CA332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F1BB469-F732-4952-A629-58395DD4521B}" type="datetimeFigureOut">
              <a:rPr lang="ru-RU"/>
              <a:pPr>
                <a:defRPr/>
              </a:pPr>
              <a:t>05.05.2015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4FE4BB9-CE70-420E-9E7C-ED3AB2FE08B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EF4E6AF-FCCD-46F5-B2DC-5FF7842A9F39}" type="datetimeFigureOut">
              <a:rPr lang="ru-RU"/>
              <a:pPr>
                <a:defRPr/>
              </a:pPr>
              <a:t>05.05.2015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1A1396F-C7F3-429D-8F58-EB1CBB3B931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5B3C027-55D5-43F7-A84A-E54EF745CD66}" type="datetimeFigureOut">
              <a:rPr lang="ru-RU"/>
              <a:pPr>
                <a:defRPr/>
              </a:pPr>
              <a:t>05.05.2015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774C96F-79FB-468D-9DA0-C542B75580E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18CA61-EAF9-4190-B7DB-B5DB7ADCB44D}" type="datetimeFigureOut">
              <a:rPr lang="ru-RU"/>
              <a:pPr>
                <a:defRPr/>
              </a:pPr>
              <a:t>05.05.2015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A43824C-220F-4635-9546-5E0B7CD3A63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6B0CA0-5F2E-41FC-B0DA-4035250920F7}" type="datetimeFigureOut">
              <a:rPr lang="ru-RU"/>
              <a:pPr>
                <a:defRPr/>
              </a:pPr>
              <a:t>05.05.2015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9AFAE8C-719E-4FBA-ADB8-DDCBE0C4FB13}"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755650" y="333375"/>
            <a:ext cx="7848600" cy="2087563"/>
          </a:xfrm>
        </p:spPr>
        <p:txBody>
          <a:bodyPr/>
          <a:lstStyle/>
          <a:p>
            <a:pPr eaLnBrk="1" hangingPunct="1"/>
            <a:r>
              <a:rPr lang="ru-RU" sz="4000" smtClean="0"/>
              <a:t>Польза спорта для развития в детском возрасте</a:t>
            </a:r>
            <a:r>
              <a:rPr lang="ru-RU" sz="4000" smtClean="0">
                <a:latin typeface="Arial" charset="0"/>
              </a:rPr>
              <a:t/>
            </a:r>
            <a:br>
              <a:rPr lang="ru-RU" sz="4000" smtClean="0">
                <a:latin typeface="Arial" charset="0"/>
              </a:rPr>
            </a:br>
            <a:r>
              <a:rPr lang="ru-RU" sz="2000" smtClean="0">
                <a:latin typeface="Arial" charset="0"/>
              </a:rPr>
              <a:t>Учитель физической культуры</a:t>
            </a:r>
            <a:br>
              <a:rPr lang="ru-RU" sz="2000" smtClean="0">
                <a:latin typeface="Arial" charset="0"/>
              </a:rPr>
            </a:br>
            <a:r>
              <a:rPr lang="ru-RU" sz="2000" smtClean="0">
                <a:latin typeface="Arial" charset="0"/>
              </a:rPr>
              <a:t>Полянская Г.В.</a:t>
            </a:r>
          </a:p>
        </p:txBody>
      </p:sp>
      <p:pic>
        <p:nvPicPr>
          <p:cNvPr id="13314" name="Picture 2" descr="C:\Users\Админ\Pictures\luchshie-vidy-sporta-dlya-detey-1.jpg"/>
          <p:cNvPicPr>
            <a:picLocks noChangeAspect="1" noChangeArrowheads="1"/>
          </p:cNvPicPr>
          <p:nvPr/>
        </p:nvPicPr>
        <p:blipFill>
          <a:blip r:embed="rId2"/>
          <a:srcRect/>
          <a:stretch>
            <a:fillRect/>
          </a:stretch>
        </p:blipFill>
        <p:spPr bwMode="auto">
          <a:xfrm>
            <a:off x="2339975" y="2420938"/>
            <a:ext cx="4903788" cy="39608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r>
              <a:rPr lang="ru-RU" b="1" smtClean="0"/>
              <a:t>Большой теннис</a:t>
            </a:r>
            <a:endParaRPr lang="ru-RU" smtClean="0"/>
          </a:p>
        </p:txBody>
      </p:sp>
      <p:sp>
        <p:nvSpPr>
          <p:cNvPr id="22530" name="Объект 3"/>
          <p:cNvSpPr>
            <a:spLocks noGrp="1"/>
          </p:cNvSpPr>
          <p:nvPr>
            <p:ph sz="half" idx="1"/>
          </p:nvPr>
        </p:nvSpPr>
        <p:spPr/>
        <p:txBody>
          <a:bodyPr/>
          <a:lstStyle/>
          <a:p>
            <a:pPr eaLnBrk="1" hangingPunct="1"/>
            <a:r>
              <a:rPr lang="ru-RU" smtClean="0"/>
              <a:t>Развивает ловкость и быстроту реакции, улучшает координацию и работу дыхательной системы, полезен при остеохондрозе и заболеваниях обмена веществ.</a:t>
            </a:r>
          </a:p>
        </p:txBody>
      </p:sp>
      <p:pic>
        <p:nvPicPr>
          <p:cNvPr id="22531" name="Picture 2" descr="C:\Users\Админ\Pictures\tennis3.jpg"/>
          <p:cNvPicPr>
            <a:picLocks noChangeAspect="1" noChangeArrowheads="1"/>
          </p:cNvPicPr>
          <p:nvPr/>
        </p:nvPicPr>
        <p:blipFill>
          <a:blip r:embed="rId2"/>
          <a:srcRect/>
          <a:stretch>
            <a:fillRect/>
          </a:stretch>
        </p:blipFill>
        <p:spPr bwMode="auto">
          <a:xfrm>
            <a:off x="4643438" y="2060575"/>
            <a:ext cx="4357687" cy="2905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rtlCol="0">
            <a:normAutofit fontScale="90000"/>
          </a:bodyPr>
          <a:lstStyle/>
          <a:p>
            <a:pPr eaLnBrk="1" fontAlgn="auto" hangingPunct="1">
              <a:spcAft>
                <a:spcPts val="0"/>
              </a:spcAft>
              <a:defRPr/>
            </a:pPr>
            <a:r>
              <a:rPr lang="ru-RU" dirty="0" smtClean="0"/>
              <a:t>Мнение психологов на детский спорт</a:t>
            </a:r>
            <a:endParaRPr lang="ru-RU" dirty="0"/>
          </a:p>
        </p:txBody>
      </p:sp>
      <p:sp>
        <p:nvSpPr>
          <p:cNvPr id="5" name="Объект 4"/>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Char char="•"/>
              <a:defRPr/>
            </a:pPr>
            <a:r>
              <a:rPr lang="ru-RU" dirty="0" smtClean="0"/>
              <a:t>Современные психологи считают, что спорт в детском возрасте полезен для детей, если заниматься им не профессионально, а для развития, и здоровья ребенка. Они объясняют это тем, что в любительском виде спорта нет высоких задач и целей, для которых нужны изнурительные тренировки, ребенок боясь не оправдать надежды, находится в постоянном стрессе, что очень пагубно влияет на здоровье.</a:t>
            </a:r>
            <a:endParaRPr lang="ru-RU" dirty="0"/>
          </a:p>
        </p:txBody>
      </p:sp>
      <p:pic>
        <p:nvPicPr>
          <p:cNvPr id="23555" name="Picture 2" descr="C:\Users\Админ\Pictures\2aa77038c580.jpg"/>
          <p:cNvPicPr>
            <a:picLocks noChangeAspect="1" noChangeArrowheads="1"/>
          </p:cNvPicPr>
          <p:nvPr/>
        </p:nvPicPr>
        <p:blipFill>
          <a:blip r:embed="rId2"/>
          <a:srcRect/>
          <a:stretch>
            <a:fillRect/>
          </a:stretch>
        </p:blipFill>
        <p:spPr bwMode="auto">
          <a:xfrm>
            <a:off x="5076825" y="2060575"/>
            <a:ext cx="3408363" cy="34099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r>
              <a:rPr lang="ru-RU" smtClean="0"/>
              <a:t>Подведение итогов</a:t>
            </a:r>
          </a:p>
        </p:txBody>
      </p:sp>
      <p:sp>
        <p:nvSpPr>
          <p:cNvPr id="3" name="Объект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ru-RU" dirty="0" smtClean="0"/>
              <a:t>Занятие спортом в детском возрасте, влияют в лучшую сторону, на здоровье и общее состояния ребенка. Дети занимавшиеся в кружках, секциях, чувствуют себя на много лучше, физически их органы лучше укреплены и могут выносить нагрузки в разы больше чем у детей, которые не занимаются физической подготовкой. Но не стоит забывать, что детская психика очень не устойчива, и ребенок должен выбирать спорт, который будет ему интересен.</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Влияние спорта на здоровье ребенка</a:t>
            </a:r>
            <a:endParaRPr lang="ru-RU" dirty="0"/>
          </a:p>
        </p:txBody>
      </p:sp>
      <p:sp>
        <p:nvSpPr>
          <p:cNvPr id="4" name="Объект 3"/>
          <p:cNvSpPr>
            <a:spLocks noGrp="1"/>
          </p:cNvSpPr>
          <p:nvPr>
            <p:ph sz="half" idx="1"/>
          </p:nvPr>
        </p:nvSpPr>
        <p:spPr>
          <a:xfrm>
            <a:off x="457200" y="1600200"/>
            <a:ext cx="3538538" cy="4510088"/>
          </a:xfrm>
        </p:spPr>
        <p:txBody>
          <a:bodyPr rtlCol="0">
            <a:normAutofit fontScale="77500" lnSpcReduction="20000"/>
          </a:bodyPr>
          <a:lstStyle/>
          <a:p>
            <a:pPr eaLnBrk="1" fontAlgn="auto" hangingPunct="1">
              <a:spcAft>
                <a:spcPts val="0"/>
              </a:spcAft>
              <a:buFont typeface="Arial" pitchFamily="34" charset="0"/>
              <a:buChar char="•"/>
              <a:defRPr/>
            </a:pPr>
            <a:r>
              <a:rPr lang="ru-RU" dirty="0"/>
              <a:t>Доказано докторами и учеными, что спорт в жизни детей, играет значительную роль</a:t>
            </a:r>
            <a:r>
              <a:rPr lang="ru-RU" dirty="0" smtClean="0"/>
              <a:t>. Регулярные занятия спортом укрепляют здоровье ребенка. Тот или иной вид спорта развивает и укрепляет его здоровье, ведь это особенно </a:t>
            </a:r>
            <a:r>
              <a:rPr lang="ru-RU" dirty="0" err="1" smtClean="0"/>
              <a:t>важно,в</a:t>
            </a:r>
            <a:r>
              <a:rPr lang="ru-RU" dirty="0" smtClean="0"/>
              <a:t> детском возрасте,  идет формирование мышц, костей, ребенок развивает и укрепляет свой иммунитет.</a:t>
            </a:r>
            <a:endParaRPr lang="ru-RU" dirty="0"/>
          </a:p>
        </p:txBody>
      </p:sp>
      <p:sp>
        <p:nvSpPr>
          <p:cNvPr id="5" name="Объект 4"/>
          <p:cNvSpPr>
            <a:spLocks noGrp="1"/>
          </p:cNvSpPr>
          <p:nvPr>
            <p:ph sz="half" idx="2"/>
          </p:nvPr>
        </p:nvSpPr>
        <p:spPr/>
        <p:txBody>
          <a:bodyPr rtlCol="0">
            <a:normAutofit fontScale="77500" lnSpcReduction="20000"/>
          </a:bodyPr>
          <a:lstStyle/>
          <a:p>
            <a:pPr eaLnBrk="1" fontAlgn="auto" hangingPunct="1">
              <a:spcAft>
                <a:spcPts val="0"/>
              </a:spcAft>
              <a:buFont typeface="Arial" pitchFamily="34" charset="0"/>
              <a:buChar char="•"/>
              <a:defRPr/>
            </a:pPr>
            <a:endParaRPr lang="ru-RU" dirty="0"/>
          </a:p>
        </p:txBody>
      </p:sp>
      <p:pic>
        <p:nvPicPr>
          <p:cNvPr id="14340" name="Picture 2" descr="C:\Users\Админ\Pictures\detskii-vrach-lor.jpg"/>
          <p:cNvPicPr>
            <a:picLocks noChangeAspect="1" noChangeArrowheads="1"/>
          </p:cNvPicPr>
          <p:nvPr/>
        </p:nvPicPr>
        <p:blipFill>
          <a:blip r:embed="rId2"/>
          <a:srcRect/>
          <a:stretch>
            <a:fillRect/>
          </a:stretch>
        </p:blipFill>
        <p:spPr bwMode="auto">
          <a:xfrm>
            <a:off x="4168775" y="1557338"/>
            <a:ext cx="4779963" cy="4552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rtlCol="0">
            <a:normAutofit fontScale="90000"/>
          </a:bodyPr>
          <a:lstStyle/>
          <a:p>
            <a:pPr eaLnBrk="1" fontAlgn="auto" hangingPunct="1">
              <a:spcAft>
                <a:spcPts val="0"/>
              </a:spcAft>
              <a:defRPr/>
            </a:pPr>
            <a:r>
              <a:rPr lang="ru-RU" dirty="0" smtClean="0"/>
              <a:t>Влияние спорта на психологию ребенка</a:t>
            </a:r>
            <a:endParaRPr lang="ru-RU" dirty="0"/>
          </a:p>
        </p:txBody>
      </p:sp>
      <p:sp>
        <p:nvSpPr>
          <p:cNvPr id="5" name="Объект 4"/>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ru-RU" dirty="0" smtClean="0"/>
              <a:t>Занятия </a:t>
            </a:r>
            <a:r>
              <a:rPr lang="ru-RU" dirty="0"/>
              <a:t>спортом в детстве способствуют тому, что и в будущем ребёнок будет любить двигаться, вести активный образ жизни. А это значит, что и во взрослой жизни он никогда не будет пассивным, и всегда будет идти к цели и добиваться её. </a:t>
            </a:r>
          </a:p>
        </p:txBody>
      </p:sp>
      <p:pic>
        <p:nvPicPr>
          <p:cNvPr id="15363" name="Picture 2" descr="C:\Users\Админ\Pictures\bb4289ea8b5928a2b79b8a78a247fdae_1272608460.jpg"/>
          <p:cNvPicPr>
            <a:picLocks noChangeAspect="1" noChangeArrowheads="1"/>
          </p:cNvPicPr>
          <p:nvPr/>
        </p:nvPicPr>
        <p:blipFill>
          <a:blip r:embed="rId2"/>
          <a:srcRect/>
          <a:stretch>
            <a:fillRect/>
          </a:stretch>
        </p:blipFill>
        <p:spPr bwMode="auto">
          <a:xfrm>
            <a:off x="4500563" y="1901825"/>
            <a:ext cx="4410075" cy="35623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3"/>
          <p:cNvSpPr>
            <a:spLocks noGrp="1"/>
          </p:cNvSpPr>
          <p:nvPr>
            <p:ph type="title"/>
          </p:nvPr>
        </p:nvSpPr>
        <p:spPr/>
        <p:txBody>
          <a:bodyPr/>
          <a:lstStyle/>
          <a:p>
            <a:pPr eaLnBrk="1" hangingPunct="1"/>
            <a:r>
              <a:rPr lang="ru-RU" b="1" smtClean="0"/>
              <a:t>Волейбол и баскетбол</a:t>
            </a:r>
            <a:endParaRPr lang="ru-RU" smtClean="0"/>
          </a:p>
        </p:txBody>
      </p:sp>
      <p:sp>
        <p:nvSpPr>
          <p:cNvPr id="5" name="Объект 4"/>
          <p:cNvSpPr>
            <a:spLocks noGrp="1"/>
          </p:cNvSpPr>
          <p:nvPr>
            <p:ph sz="half" idx="1"/>
          </p:nvPr>
        </p:nvSpPr>
        <p:spPr/>
        <p:txBody>
          <a:bodyPr rtlCol="0">
            <a:normAutofit lnSpcReduction="10000"/>
          </a:bodyPr>
          <a:lstStyle/>
          <a:p>
            <a:pPr eaLnBrk="1" fontAlgn="auto" hangingPunct="1">
              <a:spcAft>
                <a:spcPts val="0"/>
              </a:spcAft>
              <a:buFont typeface="Arial" pitchFamily="34" charset="0"/>
              <a:buChar char="•"/>
              <a:defRPr/>
            </a:pPr>
            <a:r>
              <a:rPr lang="ru-RU" dirty="0" smtClean="0"/>
              <a:t>Данные виды спорта полезны </a:t>
            </a:r>
            <a:r>
              <a:rPr lang="ru-RU" dirty="0"/>
              <a:t> тем, что заставляют работать все мышцы тела, хорошо развивают мышцы спины, поддерживающие позвоночник, воспитывают ловкость и быстроту </a:t>
            </a:r>
            <a:r>
              <a:rPr lang="ru-RU" dirty="0" smtClean="0"/>
              <a:t>реакции у детей.</a:t>
            </a:r>
            <a:endParaRPr lang="ru-RU" dirty="0"/>
          </a:p>
        </p:txBody>
      </p:sp>
      <p:pic>
        <p:nvPicPr>
          <p:cNvPr id="16387" name="Picture 2" descr="C:\Users\Админ\Pictures\c65Bp3hIkvU.jpg"/>
          <p:cNvPicPr>
            <a:picLocks noChangeAspect="1" noChangeArrowheads="1"/>
          </p:cNvPicPr>
          <p:nvPr/>
        </p:nvPicPr>
        <p:blipFill>
          <a:blip r:embed="rId2"/>
          <a:srcRect/>
          <a:stretch>
            <a:fillRect/>
          </a:stretch>
        </p:blipFill>
        <p:spPr bwMode="auto">
          <a:xfrm>
            <a:off x="5148263" y="1341438"/>
            <a:ext cx="3460750" cy="50847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r>
              <a:rPr lang="ru-RU" b="1" smtClean="0"/>
              <a:t>Футбол</a:t>
            </a:r>
            <a:endParaRPr lang="ru-RU" smtClean="0"/>
          </a:p>
        </p:txBody>
      </p:sp>
      <p:sp>
        <p:nvSpPr>
          <p:cNvPr id="17410" name="Объект 3"/>
          <p:cNvSpPr>
            <a:spLocks noGrp="1"/>
          </p:cNvSpPr>
          <p:nvPr>
            <p:ph sz="half" idx="1"/>
          </p:nvPr>
        </p:nvSpPr>
        <p:spPr/>
        <p:txBody>
          <a:bodyPr/>
          <a:lstStyle/>
          <a:p>
            <a:pPr eaLnBrk="1" hangingPunct="1"/>
            <a:r>
              <a:rPr lang="ru-RU" smtClean="0"/>
              <a:t>Футбол, как большинство видов групповых видов спорта, учит детей работать в команде. Большая активность в этом виде спорта хорошо развивает мышцы ног и таза ребенка.</a:t>
            </a:r>
          </a:p>
        </p:txBody>
      </p:sp>
      <p:pic>
        <p:nvPicPr>
          <p:cNvPr id="17411" name="Picture 2" descr="C:\Users\Админ\Pictures\asd4.jpg"/>
          <p:cNvPicPr>
            <a:picLocks noChangeAspect="1" noChangeArrowheads="1"/>
          </p:cNvPicPr>
          <p:nvPr/>
        </p:nvPicPr>
        <p:blipFill>
          <a:blip r:embed="rId2"/>
          <a:srcRect/>
          <a:stretch>
            <a:fillRect/>
          </a:stretch>
        </p:blipFill>
        <p:spPr bwMode="auto">
          <a:xfrm>
            <a:off x="4373563" y="2276475"/>
            <a:ext cx="4630737" cy="30861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r>
              <a:rPr lang="ru-RU" b="1" smtClean="0"/>
              <a:t>Хоккей</a:t>
            </a:r>
            <a:endParaRPr lang="ru-RU" smtClean="0"/>
          </a:p>
        </p:txBody>
      </p:sp>
      <p:sp>
        <p:nvSpPr>
          <p:cNvPr id="18434" name="Объект 3"/>
          <p:cNvSpPr>
            <a:spLocks noGrp="1"/>
          </p:cNvSpPr>
          <p:nvPr>
            <p:ph sz="half" idx="1"/>
          </p:nvPr>
        </p:nvSpPr>
        <p:spPr/>
        <p:txBody>
          <a:bodyPr/>
          <a:lstStyle/>
          <a:p>
            <a:pPr eaLnBrk="1" hangingPunct="1"/>
            <a:r>
              <a:rPr lang="ru-RU" smtClean="0"/>
              <a:t>Поможет укрепить опорно-двигательный аппарат в целом, улучшить работу дыхательной, сердечно-сосудистой и нервной системы.</a:t>
            </a:r>
          </a:p>
        </p:txBody>
      </p:sp>
      <p:pic>
        <p:nvPicPr>
          <p:cNvPr id="18435" name="Picture 2" descr="C:\Users\Админ\Pictures\_1365421705.jpg"/>
          <p:cNvPicPr>
            <a:picLocks noChangeAspect="1" noChangeArrowheads="1"/>
          </p:cNvPicPr>
          <p:nvPr/>
        </p:nvPicPr>
        <p:blipFill>
          <a:blip r:embed="rId2"/>
          <a:srcRect/>
          <a:stretch>
            <a:fillRect/>
          </a:stretch>
        </p:blipFill>
        <p:spPr bwMode="auto">
          <a:xfrm>
            <a:off x="4572000" y="1916113"/>
            <a:ext cx="4373563" cy="2908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r>
              <a:rPr lang="ru-RU" b="1" smtClean="0"/>
              <a:t>Спортивная гимнастика</a:t>
            </a:r>
            <a:endParaRPr lang="ru-RU" smtClean="0"/>
          </a:p>
        </p:txBody>
      </p:sp>
      <p:sp>
        <p:nvSpPr>
          <p:cNvPr id="19458" name="Объект 3"/>
          <p:cNvSpPr>
            <a:spLocks noGrp="1"/>
          </p:cNvSpPr>
          <p:nvPr>
            <p:ph sz="half" idx="1"/>
          </p:nvPr>
        </p:nvSpPr>
        <p:spPr/>
        <p:txBody>
          <a:bodyPr/>
          <a:lstStyle/>
          <a:p>
            <a:pPr eaLnBrk="1" hangingPunct="1"/>
            <a:r>
              <a:rPr lang="ru-RU" smtClean="0"/>
              <a:t>Поможет развить гибкость и пластичность, улучшит координацию движений, способствует формированию красивой фигуры и правильной осанки.</a:t>
            </a:r>
          </a:p>
        </p:txBody>
      </p:sp>
      <p:pic>
        <p:nvPicPr>
          <p:cNvPr id="19459" name="Picture 2" descr="C:\Users\Админ\Pictures\гимнастика-1-.jpg"/>
          <p:cNvPicPr>
            <a:picLocks noChangeAspect="1" noChangeArrowheads="1"/>
          </p:cNvPicPr>
          <p:nvPr/>
        </p:nvPicPr>
        <p:blipFill>
          <a:blip r:embed="rId2"/>
          <a:srcRect/>
          <a:stretch>
            <a:fillRect/>
          </a:stretch>
        </p:blipFill>
        <p:spPr bwMode="auto">
          <a:xfrm>
            <a:off x="4356100" y="2205038"/>
            <a:ext cx="4519613" cy="3022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r>
              <a:rPr lang="ru-RU" b="1" smtClean="0"/>
              <a:t>Плавание</a:t>
            </a:r>
            <a:endParaRPr lang="ru-RU" smtClean="0"/>
          </a:p>
        </p:txBody>
      </p:sp>
      <p:sp>
        <p:nvSpPr>
          <p:cNvPr id="4" name="Объект 3"/>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Char char="•"/>
              <a:defRPr/>
            </a:pPr>
            <a:r>
              <a:rPr lang="ru-RU" dirty="0"/>
              <a:t>Наиболее гармонично развивает ребенка. Плавание укрепляет нервную систему, улучшает работу легких, выпрямляет спину, укрепляет мышцы, поддерживающие позвоночник, способствует формированию хорошей осанки. Особенно полезно заниматься этим видом спорта детям со сколиозом, близорукостью, сахарным диабетом и ожирением.</a:t>
            </a:r>
          </a:p>
        </p:txBody>
      </p:sp>
      <p:pic>
        <p:nvPicPr>
          <p:cNvPr id="20483" name="Picture 2" descr="C:\Users\Админ\Pictures\IMG_0238.jpg"/>
          <p:cNvPicPr>
            <a:picLocks noChangeAspect="1" noChangeArrowheads="1"/>
          </p:cNvPicPr>
          <p:nvPr/>
        </p:nvPicPr>
        <p:blipFill>
          <a:blip r:embed="rId2"/>
          <a:srcRect/>
          <a:stretch>
            <a:fillRect/>
          </a:stretch>
        </p:blipFill>
        <p:spPr bwMode="auto">
          <a:xfrm>
            <a:off x="4427538" y="2060575"/>
            <a:ext cx="4483100" cy="2520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3"/>
          <p:cNvSpPr>
            <a:spLocks noGrp="1"/>
          </p:cNvSpPr>
          <p:nvPr>
            <p:ph type="title"/>
          </p:nvPr>
        </p:nvSpPr>
        <p:spPr/>
        <p:txBody>
          <a:bodyPr/>
          <a:lstStyle/>
          <a:p>
            <a:pPr eaLnBrk="1" hangingPunct="1"/>
            <a:r>
              <a:rPr lang="ru-RU" b="1" smtClean="0"/>
              <a:t>Фигурное катание</a:t>
            </a:r>
            <a:endParaRPr lang="ru-RU" smtClean="0"/>
          </a:p>
        </p:txBody>
      </p:sp>
      <p:sp>
        <p:nvSpPr>
          <p:cNvPr id="5" name="Объект 4"/>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ru-RU" dirty="0"/>
              <a:t>Развивает ловкость, равновесие, гибкость, укрепляет мышцы ног и делает фигуру стройной, улучшает работу дыхательной и сердечно-сосудистой систем; рекомендуется при сколиозе, остеохондрозе, заболеваниях обмена веществ.</a:t>
            </a:r>
          </a:p>
        </p:txBody>
      </p:sp>
      <p:pic>
        <p:nvPicPr>
          <p:cNvPr id="21507" name="Picture 2" descr="C:\Users\Админ\Pictures\0_1da50_12b49132_XL.jpg"/>
          <p:cNvPicPr>
            <a:picLocks noChangeAspect="1" noChangeArrowheads="1"/>
          </p:cNvPicPr>
          <p:nvPr/>
        </p:nvPicPr>
        <p:blipFill>
          <a:blip r:embed="rId2"/>
          <a:srcRect/>
          <a:stretch>
            <a:fillRect/>
          </a:stretch>
        </p:blipFill>
        <p:spPr bwMode="auto">
          <a:xfrm>
            <a:off x="5219700" y="1484313"/>
            <a:ext cx="3100388" cy="46529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70</TotalTime>
  <Words>399</Words>
  <Application>Microsoft Office PowerPoint</Application>
  <PresentationFormat>Экран (4:3)</PresentationFormat>
  <Paragraphs>23</Paragraphs>
  <Slides>12</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12</vt:i4>
      </vt:variant>
    </vt:vector>
  </HeadingPairs>
  <TitlesOfParts>
    <vt:vector size="15" baseType="lpstr">
      <vt:lpstr>Arial</vt:lpstr>
      <vt:lpstr>Calibri</vt:lpstr>
      <vt:lpstr>Тема Office</vt:lpstr>
      <vt:lpstr>Польза спорта для развития в детском возрасте Учитель физической культуры Полянская Г.В.</vt:lpstr>
      <vt:lpstr>Влияние спорта на здоровье ребенка</vt:lpstr>
      <vt:lpstr>Влияние спорта на психологию ребенка</vt:lpstr>
      <vt:lpstr>Волейбол и баскетбол</vt:lpstr>
      <vt:lpstr>Футбол</vt:lpstr>
      <vt:lpstr>Хоккей</vt:lpstr>
      <vt:lpstr>Спортивная гимнастика</vt:lpstr>
      <vt:lpstr>Плавание</vt:lpstr>
      <vt:lpstr>Фигурное катание</vt:lpstr>
      <vt:lpstr>Большой теннис</vt:lpstr>
      <vt:lpstr>Мнение психологов на детский спорт</vt:lpstr>
      <vt:lpstr>Подведение итогов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Польза спорта для развития в детском возрасте</dc:title>
  <dc:creator>Админ</dc:creator>
  <cp:lastModifiedBy>Музыка</cp:lastModifiedBy>
  <cp:revision>10</cp:revision>
  <dcterms:created xsi:type="dcterms:W3CDTF">2015-04-03T13:08:56Z</dcterms:created>
  <dcterms:modified xsi:type="dcterms:W3CDTF">2015-05-05T09:47:45Z</dcterms:modified>
</cp:coreProperties>
</file>