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9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4" r:id="rId11"/>
    <p:sldId id="305" r:id="rId12"/>
    <p:sldId id="307" r:id="rId13"/>
    <p:sldId id="308" r:id="rId14"/>
    <p:sldId id="313" r:id="rId15"/>
    <p:sldId id="314" r:id="rId16"/>
    <p:sldId id="315" r:id="rId17"/>
    <p:sldId id="311" r:id="rId18"/>
    <p:sldId id="29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7900"/>
    <a:srgbClr val="9A5C00"/>
    <a:srgbClr val="99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54" autoAdjust="0"/>
    <p:restoredTop sz="94660"/>
  </p:normalViewPr>
  <p:slideViewPr>
    <p:cSldViewPr>
      <p:cViewPr varScale="1">
        <p:scale>
          <a:sx n="102" d="100"/>
          <a:sy n="102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82CCBF-5F6C-4225-BB51-C18DD80F10BE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A98BA3-8771-4133-8845-91A3E0A2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206B-1EF1-4226-9B6C-16E730E6CE69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E526-F0A0-46ED-B1EE-AF08246CA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DEBA-B11A-477C-A145-924C45CC4069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26B0-51F2-4445-B4B6-3E510303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9FEC-C626-4BA1-B095-27A579EE5E8E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1104-398B-46CA-9AA4-22CAB16E5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AA4A-51B9-4FD9-AE1D-A6D1DC44996F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6458-F2C2-4810-83E6-E46E573C4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0AB1-600D-4BBD-BA00-0E583D3FD9C9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1E99-27C5-471C-A675-8380057C5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4EC3-CF77-4529-8D4F-89007E0CFF0C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F86E-E40E-4B46-BC67-4581C263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D7F2-A1AD-4135-8E03-2E30BFE61E41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3A927-E3F4-4D98-89FD-8BECD0980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EF9E-A579-4E69-BB50-B93A99030569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2C29-9178-4D03-8702-F555E84E1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42FB-C6DE-4D0A-8256-B00CF850EA63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C589-FFFB-4B01-ACA4-9A2991B9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5F1F-C68B-44BB-9EAD-DA5C7D6C360B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5748-82AE-4F14-8F64-2458CDD5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0327-ED34-477C-B200-BF6075E8F00D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50A1-A9B0-4421-9073-C3151906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B8C17-25FD-4208-BFE8-8083D73B8F26}" type="datetimeFigureOut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89FF7A-6CF4-4D45-9733-7A901124A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6.jpe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5643578"/>
            <a:ext cx="87154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Воспитатель первой квалификационной категории</a:t>
            </a:r>
            <a:endParaRPr lang="ru-RU" sz="20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Халимова Нясимя Фатиховна</a:t>
            </a:r>
          </a:p>
        </p:txBody>
      </p:sp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2643174" y="2714620"/>
            <a:ext cx="4000528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8100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Schoolbook"/>
              </a:rPr>
              <a:t>«ХЛЕБ </a:t>
            </a:r>
            <a:r>
              <a:rPr lang="ru-RU" sz="3600" b="1" kern="10" dirty="0">
                <a:ln w="38100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Schoolbook"/>
              </a:rPr>
              <a:t>-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500034" y="3643314"/>
            <a:ext cx="800105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750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Schoolbook"/>
              </a:rPr>
              <a:t>ВСЕМУ </a:t>
            </a:r>
            <a:r>
              <a:rPr lang="ru-RU" sz="3600" b="1" kern="10" dirty="0" smtClean="0">
                <a:ln w="31750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Schoolbook"/>
              </a:rPr>
              <a:t>ГОЛОВА»</a:t>
            </a:r>
            <a:endParaRPr lang="ru-RU" sz="3600" b="1" kern="10" dirty="0">
              <a:ln w="31750">
                <a:solidFill>
                  <a:srgbClr val="996633"/>
                </a:solidFill>
                <a:round/>
                <a:headEnd/>
                <a:tailEnd/>
              </a:ln>
              <a:solidFill>
                <a:srgbClr val="FFFF00"/>
              </a:solidFill>
              <a:latin typeface="Century Schoolbook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388" y="142853"/>
            <a:ext cx="8785225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 dirty="0">
                <a:solidFill>
                  <a:srgbClr val="CC7900"/>
                </a:solidFill>
                <a:latin typeface="Bookman Old Style" pitchFamily="18" charset="0"/>
              </a:rPr>
              <a:t>государственное бюджетное общеобразовательное   учреждение Самарской области                      средняя общеобразовательная школа №1 «Образовательный центр» п.г.т. Стройкерамика   муниципального района Волжский Самарской </a:t>
            </a:r>
            <a:r>
              <a:rPr lang="ru-RU" sz="1400" b="1" dirty="0" smtClean="0">
                <a:solidFill>
                  <a:srgbClr val="CC7900"/>
                </a:solidFill>
                <a:latin typeface="Bookman Old Style" pitchFamily="18" charset="0"/>
              </a:rPr>
              <a:t>области</a:t>
            </a:r>
          </a:p>
          <a:p>
            <a:pPr algn="ctr" eaLnBrk="0" hangingPunct="0"/>
            <a:r>
              <a:rPr lang="ru-RU" sz="1400" b="1" dirty="0" smtClean="0">
                <a:solidFill>
                  <a:srgbClr val="993300"/>
                </a:solidFill>
                <a:latin typeface="Bookman Old Style" pitchFamily="18" charset="0"/>
              </a:rPr>
              <a:t>структурное </a:t>
            </a:r>
            <a:r>
              <a:rPr lang="ru-RU" sz="1400" b="1" dirty="0">
                <a:solidFill>
                  <a:srgbClr val="993300"/>
                </a:solidFill>
                <a:latin typeface="Bookman Old Style" pitchFamily="18" charset="0"/>
              </a:rPr>
              <a:t>подразделение «Детский сад «Солнышко»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57158" y="1714488"/>
            <a:ext cx="8429684" cy="290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750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CC7900"/>
                </a:solidFill>
                <a:latin typeface="Century Schoolbook"/>
              </a:rPr>
              <a:t>ДИДАКТИЧЕСКОЕ ПОСОБИЕ:</a:t>
            </a:r>
            <a:endParaRPr lang="ru-RU" sz="3600" b="1" kern="10" dirty="0">
              <a:ln w="31750">
                <a:solidFill>
                  <a:srgbClr val="996633"/>
                </a:solidFill>
                <a:round/>
                <a:headEnd/>
                <a:tailEnd/>
              </a:ln>
              <a:solidFill>
                <a:srgbClr val="CC7900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AutoShape 4" descr="Рисунок2"/>
          <p:cNvSpPr>
            <a:spLocks noChangeAspect="1" noChangeArrowheads="1"/>
          </p:cNvSpPr>
          <p:nvPr/>
        </p:nvSpPr>
        <p:spPr bwMode="auto">
          <a:xfrm>
            <a:off x="539750" y="765175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57" name="AutoShape 4" descr="Рисунок2"/>
          <p:cNvSpPr>
            <a:spLocks noChangeAspect="1" noChangeArrowheads="1"/>
          </p:cNvSpPr>
          <p:nvPr/>
        </p:nvSpPr>
        <p:spPr bwMode="auto">
          <a:xfrm>
            <a:off x="3419475" y="765175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58" name="AutoShape 4" descr="Рисунок2"/>
          <p:cNvSpPr>
            <a:spLocks noChangeAspect="1" noChangeArrowheads="1"/>
          </p:cNvSpPr>
          <p:nvPr/>
        </p:nvSpPr>
        <p:spPr bwMode="auto">
          <a:xfrm>
            <a:off x="6227763" y="765175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59" name="AutoShape 4" descr="Рисунок2"/>
          <p:cNvSpPr>
            <a:spLocks noChangeAspect="1" noChangeArrowheads="1"/>
          </p:cNvSpPr>
          <p:nvPr/>
        </p:nvSpPr>
        <p:spPr bwMode="auto">
          <a:xfrm>
            <a:off x="6300788" y="2708275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60" name="AutoShape 4" descr="Рисунок2"/>
          <p:cNvSpPr>
            <a:spLocks noChangeAspect="1" noChangeArrowheads="1"/>
          </p:cNvSpPr>
          <p:nvPr/>
        </p:nvSpPr>
        <p:spPr bwMode="auto">
          <a:xfrm>
            <a:off x="3419475" y="2781300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61" name="AutoShape 4" descr="Рисунок2"/>
          <p:cNvSpPr>
            <a:spLocks noChangeAspect="1" noChangeArrowheads="1"/>
          </p:cNvSpPr>
          <p:nvPr/>
        </p:nvSpPr>
        <p:spPr bwMode="auto">
          <a:xfrm>
            <a:off x="468313" y="2781300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62" name="AutoShape 4" descr="Рисунок2"/>
          <p:cNvSpPr>
            <a:spLocks noChangeAspect="1" noChangeArrowheads="1"/>
          </p:cNvSpPr>
          <p:nvPr/>
        </p:nvSpPr>
        <p:spPr bwMode="auto">
          <a:xfrm>
            <a:off x="468313" y="4797425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63" name="AutoShape 4" descr="Рисунок2"/>
          <p:cNvSpPr>
            <a:spLocks noChangeAspect="1" noChangeArrowheads="1"/>
          </p:cNvSpPr>
          <p:nvPr/>
        </p:nvSpPr>
        <p:spPr bwMode="auto">
          <a:xfrm>
            <a:off x="3419475" y="4797425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7664" name="AutoShape 4" descr="Рисунок2"/>
          <p:cNvSpPr>
            <a:spLocks noChangeAspect="1" noChangeArrowheads="1"/>
          </p:cNvSpPr>
          <p:nvPr/>
        </p:nvSpPr>
        <p:spPr bwMode="auto">
          <a:xfrm>
            <a:off x="6300788" y="4724400"/>
            <a:ext cx="2397125" cy="1565275"/>
          </a:xfrm>
          <a:prstGeom prst="roundRect">
            <a:avLst>
              <a:gd name="adj" fmla="val 16667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pic>
        <p:nvPicPr>
          <p:cNvPr id="27666" name="Picture 18" descr="strelka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6238" y="1268413"/>
            <a:ext cx="5921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 descr="strelka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1268413"/>
            <a:ext cx="5921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strelka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177308">
            <a:off x="7164388" y="2205038"/>
            <a:ext cx="5921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1" descr="strelka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3213100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 descr="strelka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213" y="3213100"/>
            <a:ext cx="592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3" descr="strelka5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350" y="4292600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4" descr="strelka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213" y="5300663"/>
            <a:ext cx="5921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5" descr="strelka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5963" y="5300663"/>
            <a:ext cx="5921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4"/>
          <p:cNvSpPr txBox="1">
            <a:spLocks noChangeArrowheads="1"/>
          </p:cNvSpPr>
          <p:nvPr/>
        </p:nvSpPr>
        <p:spPr bwMode="auto">
          <a:xfrm>
            <a:off x="395288" y="142853"/>
            <a:ext cx="82296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7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сначала? Что  потом?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428605"/>
            <a:ext cx="8501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В кусочке сдобного теста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Нашлось для начинки место,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Внутри него не бывает пусто -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Есть мясо или капуста.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major-auto.su/uploads/posts/2012-03/1333216058_DAF_XF105_Van20metal_20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5918" y="2251474"/>
            <a:ext cx="5688000" cy="3731945"/>
          </a:xfrm>
          <a:prstGeom prst="roundRect">
            <a:avLst/>
          </a:prstGeom>
          <a:noFill/>
          <a:ln w="28575" cmpd="sng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428605"/>
            <a:ext cx="85011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Посмотри, какой глазок -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Сверху виден творожок;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Пирожкам она подружка.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Отгадали - кто?</a:t>
            </a:r>
          </a:p>
          <a:p>
            <a:pPr algn="ctr"/>
            <a:endParaRPr lang="ru-RU" sz="2000" b="1" dirty="0" smtClean="0">
              <a:solidFill>
                <a:srgbClr val="CC990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major-auto.su/uploads/posts/2012-03/1333216058_DAF_XF105_Van20metal_20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5919" y="2251474"/>
            <a:ext cx="5687998" cy="3731945"/>
          </a:xfrm>
          <a:prstGeom prst="roundRect">
            <a:avLst/>
          </a:prstGeom>
          <a:noFill/>
          <a:ln w="28575" cmpd="sng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428605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Маленькое, сдобное,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Колесо съедобное.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Я один тебя не съем,</a:t>
            </a:r>
            <a:b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Разделю ребятам всем.</a:t>
            </a:r>
          </a:p>
        </p:txBody>
      </p:sp>
      <p:pic>
        <p:nvPicPr>
          <p:cNvPr id="5" name="Picture 2" descr="http://major-auto.su/uploads/posts/2012-03/1333216058_DAF_XF105_Van20metal_20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1955" y="2251474"/>
            <a:ext cx="4975926" cy="3731945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4" descr="Рисунок2"/>
          <p:cNvSpPr>
            <a:spLocks noChangeAspect="1" noChangeArrowheads="1"/>
          </p:cNvSpPr>
          <p:nvPr/>
        </p:nvSpPr>
        <p:spPr bwMode="auto">
          <a:xfrm>
            <a:off x="1258888" y="620713"/>
            <a:ext cx="6664325" cy="43513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07950" y="5429264"/>
            <a:ext cx="87852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9A5C00"/>
                </a:solidFill>
                <a:latin typeface="Bookman Old Style" pitchFamily="18" charset="0"/>
              </a:rPr>
              <a:t>Пирогами, плюшками</a:t>
            </a:r>
          </a:p>
          <a:p>
            <a:pPr algn="ctr"/>
            <a:r>
              <a:rPr lang="ru-RU" sz="2000" b="1" dirty="0">
                <a:solidFill>
                  <a:srgbClr val="9A5C00"/>
                </a:solidFill>
                <a:latin typeface="Bookman Old Style" pitchFamily="18" charset="0"/>
              </a:rPr>
              <a:t>Мы гостей встречаем.</a:t>
            </a:r>
          </a:p>
          <a:p>
            <a:pPr algn="ctr"/>
            <a:r>
              <a:rPr lang="ru-RU" sz="2000" b="1" dirty="0">
                <a:solidFill>
                  <a:srgbClr val="9A5C00"/>
                </a:solidFill>
                <a:latin typeface="Bookman Old Style" pitchFamily="18" charset="0"/>
              </a:rPr>
              <a:t>Печеньями, баранками,</a:t>
            </a:r>
          </a:p>
          <a:p>
            <a:pPr algn="ctr"/>
            <a:r>
              <a:rPr lang="ru-RU" sz="2000" b="1" dirty="0">
                <a:solidFill>
                  <a:srgbClr val="9A5C00"/>
                </a:solidFill>
                <a:latin typeface="Bookman Old Style" pitchFamily="18" charset="0"/>
              </a:rPr>
              <a:t>Всех мы угощаем!</a:t>
            </a:r>
            <a:r>
              <a:rPr lang="ru-RU" sz="2000" b="1" dirty="0">
                <a:solidFill>
                  <a:srgbClr val="CC7900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323850" y="1196975"/>
            <a:ext cx="86868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http://miamor.smugmug.com/photos/357605913_YF86k-O.jpg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http://img.inforico.com.ua/a/prodam-mukomolnyy-zavod--d33b-1320661573892294-1-big.jpg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http://www.mopos.com/editor/image/stranky3_galerie/tn_zoom_obrazek_64.jpg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http://foragro.ru/sites/default/files/styles/original/public/5-aviahimicheskie-rabotyi.jpg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http://www.newsfort.ru/img/aHR0cDovL2ZlZWRwcm94eS5nb29nbGUuY29tL35yL3Byb2ZpLWZvcmV4L0ZPYWIvfjUvNWMwTk02VTVQYm8vTWluc2VsaG96X1NTaEFfdWx1Y2hzaGlsX3Byb2dub3pfdXJvemhhamFfdWtyYWluc2tval9wc2hlbmljeS5qcGc=/350.jpg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http://b2blogger.com/news/img/large/400.jpg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http://tvoiomsk.ru/FO/OP/item.asp?id=8377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http://uga-port.org.ua/taxonomy/term/2/all?page=292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http://www.pressfoto.ru/photo.html?p_id=1059380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http://im5-tub-ru.yandex.net/i?id=406673265-46-72&amp;n=21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http://im3-tub-ru.yandex.net/i?id=197910106-29-72&amp;n=21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http://yandex.st/lego/_/La6qi18Z8LwgnZdsAr1qy1GwCwo.gif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smtClean="0">
                <a:solidFill>
                  <a:srgbClr val="9A5C00"/>
                </a:solidFill>
                <a:latin typeface="Bookman Old Style" pitchFamily="18" charset="0"/>
              </a:rPr>
              <a:t>http://im8-tub-ru.yandex.net/i?id=427617787-55-72&amp;n=21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smtClean="0">
              <a:solidFill>
                <a:srgbClr val="9A5C00"/>
              </a:solidFill>
              <a:latin typeface="Bookman Old Style" pitchFamily="18" charset="0"/>
            </a:endParaRPr>
          </a:p>
        </p:txBody>
      </p:sp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539750" y="476250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7900"/>
                </a:solidFill>
                <a:latin typeface="Bookman Old Style" pitchFamily="18" charset="0"/>
              </a:rPr>
              <a:t>Список использованных ресурсов: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42860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Слава миру на земле! Слава хлебу на столе!</a:t>
            </a:r>
          </a:p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Вот он хлебушко душистый с хрусткой корочкой витой!</a:t>
            </a:r>
          </a:p>
          <a:p>
            <a:pPr algn="ctr"/>
            <a:r>
              <a:rPr lang="ru-RU" sz="2000" b="1" dirty="0" smtClean="0">
                <a:solidFill>
                  <a:srgbClr val="CC9900"/>
                </a:solidFill>
                <a:latin typeface="Bookman Old Style" pitchFamily="18" charset="0"/>
              </a:rPr>
              <a:t>Вот он тёплый, золотистый, словно солнцем налитой!</a:t>
            </a: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major-auto.su/uploads/posts/2012-03/1333216058_DAF_XF105_Van20metal_20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5918" y="1643050"/>
            <a:ext cx="5688000" cy="452016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4" descr="Рисунок2"/>
          <p:cNvSpPr>
            <a:spLocks noChangeAspect="1" noChangeArrowheads="1"/>
          </p:cNvSpPr>
          <p:nvPr/>
        </p:nvSpPr>
        <p:spPr bwMode="auto">
          <a:xfrm>
            <a:off x="611188" y="765175"/>
            <a:ext cx="7993062" cy="521811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910</TotalTime>
  <Words>160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САМАРА-ВОЛЖСКАЯ ЖЕМЧУЖИНА</dc:title>
  <dc:creator>Acer</dc:creator>
  <cp:lastModifiedBy>Admin</cp:lastModifiedBy>
  <cp:revision>99</cp:revision>
  <dcterms:created xsi:type="dcterms:W3CDTF">2012-04-12T17:07:35Z</dcterms:created>
  <dcterms:modified xsi:type="dcterms:W3CDTF">2013-06-07T06:15:41Z</dcterms:modified>
</cp:coreProperties>
</file>