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3"/>
  </p:notesMasterIdLst>
  <p:sldIdLst>
    <p:sldId id="257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59" r:id="rId18"/>
    <p:sldId id="260" r:id="rId19"/>
    <p:sldId id="261" r:id="rId20"/>
    <p:sldId id="262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5600"/>
    <a:srgbClr val="CC6600"/>
    <a:srgbClr val="993300"/>
    <a:srgbClr val="FF6600"/>
    <a:srgbClr val="006600"/>
    <a:srgbClr val="7B5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82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8E94D-FE4E-4E7B-B41E-EFBA1BF7C93B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E12A0-8376-4AE5-A4B0-CDBA5187C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128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4F63522-7B97-4DA0-B7B2-74E178ABB99F}" type="slidenum">
              <a:rPr lang="ru-RU" altLang="ru-RU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0986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4DE7602-B5A3-4957-858B-2369C4D80CDC}" type="slidenum">
              <a:rPr lang="ru-RU" altLang="ru-RU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4783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ACEEE92-B937-4F4C-9557-2720E29D2217}" type="slidenum">
              <a:rPr lang="ru-RU" altLang="ru-RU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0676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2A157DA-7157-4407-B3A6-B770AA3E6F08}" type="slidenum">
              <a:rPr lang="ru-RU" altLang="ru-RU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6296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934F56A-B9E0-4821-BFCD-E9CB7FC7E371}" type="slidenum">
              <a:rPr lang="ru-RU" altLang="ru-RU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9586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7E2A0B-5658-4FDC-BF0D-5427886CDB9A}" type="slidenum">
              <a:rPr lang="ru-RU" altLang="ru-RU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9625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ED639CD-67AF-4EB6-AF58-16008ACC20E0}" type="slidenum">
              <a:rPr lang="ru-RU" altLang="ru-RU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4162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717F033-D56E-402D-A0E0-36FEE7247B51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1221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C66115F-8289-4592-84B7-801D724034E6}" type="slidenum">
              <a:rPr lang="ru-RU" altLang="ru-RU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1187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636303F-509E-452C-8891-2191FDAA34B3}" type="slidenum">
              <a:rPr lang="ru-RU" altLang="ru-RU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1465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5E98D61-11A3-42B7-87B1-69345EB3E1C4}" type="slidenum">
              <a:rPr lang="ru-RU" altLang="ru-RU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9266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16F20BA-66D5-4A5F-B077-32EC48020E3A}" type="slidenum">
              <a:rPr lang="ru-RU" altLang="ru-RU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8246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34B413D-4C77-4C63-959E-40A119638F9F}" type="slidenum">
              <a:rPr lang="ru-RU" altLang="ru-RU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3724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3049EEA-F9BD-4BE6-A5AC-B83E68563666}" type="slidenum">
              <a:rPr lang="ru-RU" altLang="ru-RU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1222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395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1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43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C0366-6B33-436E-B4EC-596F7C5854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062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114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941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443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74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362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634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02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118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24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emf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457200" y="3124200"/>
            <a:ext cx="8382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sz="2400" b="1" dirty="0">
              <a:latin typeface="Comic Sans MS" pitchFamily="66" charset="0"/>
            </a:endParaRPr>
          </a:p>
          <a:p>
            <a:endParaRPr lang="ru-RU" altLang="ru-RU" sz="2000" dirty="0"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1243013"/>
            <a:ext cx="5935663" cy="398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6731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593566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6425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30863"/>
            <a:ext cx="3904729" cy="122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384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4" y="6353909"/>
            <a:ext cx="5935663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6921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7272"/>
            <a:ext cx="5935663" cy="122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7489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9111"/>
            <a:ext cx="5935663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4760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000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" y="5275396"/>
            <a:ext cx="4860032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8036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777\Desktop\27dfbcbe1388 - коп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8087" y="1660992"/>
            <a:ext cx="1597025" cy="1331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49" name="Группа 48"/>
          <p:cNvGrpSpPr>
            <a:grpSpLocks/>
          </p:cNvGrpSpPr>
          <p:nvPr/>
        </p:nvGrpSpPr>
        <p:grpSpPr bwMode="auto">
          <a:xfrm>
            <a:off x="216565" y="2992904"/>
            <a:ext cx="2509837" cy="1131887"/>
            <a:chOff x="4857752" y="1000108"/>
            <a:chExt cx="2428892" cy="996158"/>
          </a:xfrm>
        </p:grpSpPr>
        <p:grpSp>
          <p:nvGrpSpPr>
            <p:cNvPr id="40973" name="Группа 47"/>
            <p:cNvGrpSpPr>
              <a:grpSpLocks/>
            </p:cNvGrpSpPr>
            <p:nvPr/>
          </p:nvGrpSpPr>
          <p:grpSpPr bwMode="auto">
            <a:xfrm>
              <a:off x="4857752" y="1000108"/>
              <a:ext cx="2147889" cy="996158"/>
              <a:chOff x="3786182" y="2857496"/>
              <a:chExt cx="2147889" cy="996158"/>
            </a:xfrm>
          </p:grpSpPr>
          <p:pic>
            <p:nvPicPr>
              <p:cNvPr id="1030" name="Picture 6" descr="C:\Users\777\Desktop\36b8f8ce97d3==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786182" y="2857496"/>
                <a:ext cx="1934203" cy="85365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40" name="Picture 6" descr="C:\Users\777\Desktop\36b8f8ce97d3==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999727" y="3000004"/>
                <a:ext cx="1934204" cy="85365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grpSp>
          <p:nvGrpSpPr>
            <p:cNvPr id="40974" name="Группа 46"/>
            <p:cNvGrpSpPr>
              <a:grpSpLocks/>
            </p:cNvGrpSpPr>
            <p:nvPr/>
          </p:nvGrpSpPr>
          <p:grpSpPr bwMode="auto">
            <a:xfrm>
              <a:off x="5072066" y="1142984"/>
              <a:ext cx="2214578" cy="853282"/>
              <a:chOff x="3714744" y="2928934"/>
              <a:chExt cx="2214578" cy="853282"/>
            </a:xfrm>
          </p:grpSpPr>
          <p:pic>
            <p:nvPicPr>
              <p:cNvPr id="45" name="Picture 6" descr="C:\Users\777\Desktop\36b8f8ce97d3==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flipH="1">
                <a:off x="3715512" y="2928566"/>
                <a:ext cx="1934203" cy="85365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46" name="Picture 6" descr="C:\Users\777\Desktop\36b8f8ce97d3==.png"/>
              <p:cNvPicPr>
                <a:picLocks noChangeAspect="1" noChangeArrowheads="1"/>
              </p:cNvPicPr>
              <p:nvPr/>
            </p:nvPicPr>
            <p:blipFill>
              <a:blip r:embed="rId5"/>
              <a:srcRect r="29802"/>
              <a:stretch>
                <a:fillRect/>
              </a:stretch>
            </p:blipFill>
            <p:spPr bwMode="auto">
              <a:xfrm>
                <a:off x="4571232" y="2928566"/>
                <a:ext cx="1358090" cy="85365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pic>
        <p:nvPicPr>
          <p:cNvPr id="18" name="Picture 4" descr="C:\Users\777\Desktop\3ddbad83511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920" y="5257634"/>
            <a:ext cx="1665288" cy="121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19" name="Picture 15" descr="F:\0_86b75_2e943e58_orig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0610" y="4578398"/>
            <a:ext cx="2574925" cy="1931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777\Desktop\d0169c3d3857=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99682" y="3395299"/>
            <a:ext cx="2078037" cy="1438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9" descr="G:\4f52439fa38f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29" y="5157192"/>
            <a:ext cx="1981200" cy="1214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6411929" y="5147667"/>
            <a:ext cx="1981200" cy="1223962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35715" y="4833573"/>
            <a:ext cx="2144713" cy="1381125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836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022E-16 L -0.13351 0.01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84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11823 0.0208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5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-0.01996 -0.1456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апля 3"/>
          <p:cNvSpPr/>
          <p:nvPr/>
        </p:nvSpPr>
        <p:spPr>
          <a:xfrm rot="18762733">
            <a:off x="7514160" y="1987552"/>
            <a:ext cx="676275" cy="660400"/>
          </a:xfrm>
          <a:prstGeom prst="teardrop">
            <a:avLst>
              <a:gd name="adj" fmla="val 141687"/>
            </a:avLst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Капля 7">
            <a:hlinkClick r:id="" action="ppaction://hlinkshowjump?jump=nextslide"/>
          </p:cNvPr>
          <p:cNvSpPr/>
          <p:nvPr/>
        </p:nvSpPr>
        <p:spPr>
          <a:xfrm rot="18762733">
            <a:off x="7514160" y="3282952"/>
            <a:ext cx="676275" cy="660400"/>
          </a:xfrm>
          <a:prstGeom prst="teardrop">
            <a:avLst>
              <a:gd name="adj" fmla="val 141687"/>
            </a:avLst>
          </a:prstGeom>
          <a:solidFill>
            <a:srgbClr val="AC56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8021">
                  <a:lumMod val="50000"/>
                </a:srgbClr>
              </a:solidFill>
            </a:endParaRPr>
          </a:p>
        </p:txBody>
      </p:sp>
      <p:sp>
        <p:nvSpPr>
          <p:cNvPr id="9" name="Капля 8"/>
          <p:cNvSpPr/>
          <p:nvPr/>
        </p:nvSpPr>
        <p:spPr>
          <a:xfrm rot="18762733">
            <a:off x="7514160" y="4656139"/>
            <a:ext cx="676275" cy="660400"/>
          </a:xfrm>
          <a:prstGeom prst="teardrop">
            <a:avLst>
              <a:gd name="adj" fmla="val 141687"/>
            </a:avLst>
          </a:prstGeom>
          <a:solidFill>
            <a:srgbClr val="00206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507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9" grpId="0" animBg="1"/>
      <p:bldP spid="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апля 3"/>
          <p:cNvSpPr/>
          <p:nvPr/>
        </p:nvSpPr>
        <p:spPr>
          <a:xfrm rot="18762733">
            <a:off x="7514160" y="1987553"/>
            <a:ext cx="676275" cy="660400"/>
          </a:xfrm>
          <a:prstGeom prst="teardrop">
            <a:avLst>
              <a:gd name="adj" fmla="val 141687"/>
            </a:avLst>
          </a:prstGeom>
          <a:solidFill>
            <a:srgbClr val="00B05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Капля 8">
            <a:hlinkClick r:id="" action="ppaction://hlinkshowjump?jump=nextslide"/>
          </p:cNvPr>
          <p:cNvSpPr/>
          <p:nvPr/>
        </p:nvSpPr>
        <p:spPr>
          <a:xfrm rot="18762733">
            <a:off x="7514160" y="4656140"/>
            <a:ext cx="676275" cy="660400"/>
          </a:xfrm>
          <a:prstGeom prst="teardrop">
            <a:avLst>
              <a:gd name="adj" fmla="val 14168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Капля 6"/>
          <p:cNvSpPr/>
          <p:nvPr/>
        </p:nvSpPr>
        <p:spPr>
          <a:xfrm rot="18762733">
            <a:off x="7514160" y="3282953"/>
            <a:ext cx="676275" cy="660400"/>
          </a:xfrm>
          <a:prstGeom prst="teardrop">
            <a:avLst>
              <a:gd name="adj" fmla="val 141687"/>
            </a:avLst>
          </a:prstGeom>
          <a:solidFill>
            <a:srgbClr val="FF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8068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апля 3">
            <a:hlinkClick r:id="" action="ppaction://hlinkshowjump?jump=nextslide"/>
          </p:cNvPr>
          <p:cNvSpPr/>
          <p:nvPr/>
        </p:nvSpPr>
        <p:spPr>
          <a:xfrm rot="18762733">
            <a:off x="7514160" y="3294391"/>
            <a:ext cx="676275" cy="660400"/>
          </a:xfrm>
          <a:prstGeom prst="teardrop">
            <a:avLst>
              <a:gd name="adj" fmla="val 141687"/>
            </a:avLst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Капля 7"/>
          <p:cNvSpPr/>
          <p:nvPr/>
        </p:nvSpPr>
        <p:spPr>
          <a:xfrm rot="18762733">
            <a:off x="7514160" y="1998991"/>
            <a:ext cx="676275" cy="660400"/>
          </a:xfrm>
          <a:prstGeom prst="teardrop">
            <a:avLst>
              <a:gd name="adj" fmla="val 141687"/>
            </a:avLst>
          </a:prstGeom>
          <a:solidFill>
            <a:srgbClr val="FF8029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Капля 8"/>
          <p:cNvSpPr/>
          <p:nvPr/>
        </p:nvSpPr>
        <p:spPr>
          <a:xfrm rot="18762733">
            <a:off x="7514160" y="4653291"/>
            <a:ext cx="676275" cy="660400"/>
          </a:xfrm>
          <a:prstGeom prst="teardrop">
            <a:avLst>
              <a:gd name="adj" fmla="val 141687"/>
            </a:avLst>
          </a:prstGeom>
          <a:solidFill>
            <a:srgbClr val="7030A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154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71975"/>
            <a:ext cx="4968551" cy="183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6078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772315"/>
      </p:ext>
    </p:extLst>
  </p:cSld>
  <p:clrMapOvr>
    <a:masterClrMapping/>
  </p:clrMapOvr>
  <p:transition spd="med">
    <p:fad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22813"/>
            <a:ext cx="5935663" cy="220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7873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27558"/>
            <a:ext cx="5935663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ticy Chirikan e vorob ev Dlya Kota DDD (mp3top100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005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49739"/>
            <a:ext cx="5935663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3301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81211"/>
            <a:ext cx="5935663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7662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644310"/>
            <a:ext cx="5935663" cy="122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7400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098925"/>
            <a:ext cx="4896544" cy="275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715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4699958"/>
            <a:ext cx="4608512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8887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762"/>
            <a:ext cx="5935663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796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</TotalTime>
  <Words>14</Words>
  <Application>Microsoft Office PowerPoint</Application>
  <PresentationFormat>Экран (4:3)</PresentationFormat>
  <Paragraphs>14</Paragraphs>
  <Slides>21</Slides>
  <Notes>14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ПК</cp:lastModifiedBy>
  <cp:revision>31</cp:revision>
  <dcterms:created xsi:type="dcterms:W3CDTF">2014-11-26T10:33:32Z</dcterms:created>
  <dcterms:modified xsi:type="dcterms:W3CDTF">2015-05-05T18:24:28Z</dcterms:modified>
</cp:coreProperties>
</file>