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8" r:id="rId3"/>
    <p:sldId id="272" r:id="rId4"/>
    <p:sldId id="276" r:id="rId5"/>
    <p:sldId id="274" r:id="rId6"/>
    <p:sldId id="278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8A0E-18C0-4DB5-A244-D8B3D307B327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2786-9E52-4062-8C49-A5E363B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857356" y="357166"/>
            <a:ext cx="685804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80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14546" y="857232"/>
            <a:ext cx="65008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537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 t="32908"/>
          <a:stretch>
            <a:fillRect/>
          </a:stretch>
        </p:blipFill>
        <p:spPr bwMode="auto">
          <a:xfrm>
            <a:off x="2285984" y="571480"/>
            <a:ext cx="614366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55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 l="4810" t="4810" r="6199" b="3360"/>
          <a:stretch>
            <a:fillRect/>
          </a:stretch>
        </p:blipFill>
        <p:spPr bwMode="auto">
          <a:xfrm>
            <a:off x="1928794" y="428604"/>
            <a:ext cx="67866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35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714480" y="357166"/>
            <a:ext cx="707236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22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000232" y="357166"/>
            <a:ext cx="671517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33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000232" y="571480"/>
            <a:ext cx="671517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834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Агров</dc:creator>
  <cp:lastModifiedBy>Агров</cp:lastModifiedBy>
  <cp:revision>16</cp:revision>
  <dcterms:created xsi:type="dcterms:W3CDTF">2002-01-02T07:53:48Z</dcterms:created>
  <dcterms:modified xsi:type="dcterms:W3CDTF">2015-05-06T17:44:35Z</dcterms:modified>
</cp:coreProperties>
</file>