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851648" cy="10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Игра «Один-Много» 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(звук Л)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30" name="AutoShape 6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картинки бел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6" name="Picture 6" descr="http://babadu.ru/upload/iblock/07a/07a9f25b9be53773b487ab799de26ecd/lopata_48sm_yarko_golub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2405020" cy="3005046"/>
          </a:xfrm>
          <a:prstGeom prst="rect">
            <a:avLst/>
          </a:prstGeom>
          <a:noFill/>
        </p:spPr>
      </p:pic>
      <p:sp>
        <p:nvSpPr>
          <p:cNvPr id="15368" name="AutoShape 8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2" name="Picture 12" descr="http://www.rodnye-igrushki.ru/Sites/shop/Uploads/detskie_lopati_dlya_snega_026.395136805EAA4ECF8818E3459E451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348880"/>
            <a:ext cx="2718048" cy="29105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851648" cy="10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Игра «Один-Много» 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(звук Л)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30" name="AutoShape 6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umm4.com/wp-content/uploads/2012/07/chetverostishiya-dlya-detej-21.jpg"/>
          <p:cNvPicPr>
            <a:picLocks noChangeAspect="1" noChangeArrowheads="1"/>
          </p:cNvPicPr>
          <p:nvPr/>
        </p:nvPicPr>
        <p:blipFill>
          <a:blip r:embed="rId2" cstate="print"/>
          <a:srcRect l="15511" t="12925" r="14691" b="12106"/>
          <a:stretch>
            <a:fillRect/>
          </a:stretch>
        </p:blipFill>
        <p:spPr bwMode="auto">
          <a:xfrm>
            <a:off x="755576" y="2316876"/>
            <a:ext cx="2376264" cy="2552284"/>
          </a:xfrm>
          <a:prstGeom prst="rect">
            <a:avLst/>
          </a:prstGeom>
          <a:noFill/>
        </p:spPr>
      </p:pic>
      <p:sp>
        <p:nvSpPr>
          <p:cNvPr id="1036" name="AutoShape 12" descr="Картинки по запросу картинки бел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://malushata.ru/wp-content/uploads/2013/02/CHego-ne-dostavalo-bel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48880"/>
            <a:ext cx="4566414" cy="2560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851648" cy="10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Игра «Один-Много» 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(звук Л)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30" name="AutoShape 6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картинки бел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http://vestnikk.ru/uploads/posts/2014-11/1417164450_7.jpg"/>
          <p:cNvPicPr>
            <a:picLocks noChangeAspect="1" noChangeArrowheads="1"/>
          </p:cNvPicPr>
          <p:nvPr/>
        </p:nvPicPr>
        <p:blipFill>
          <a:blip r:embed="rId2" cstate="print"/>
          <a:srcRect l="5906" r="10226" b="17554"/>
          <a:stretch>
            <a:fillRect/>
          </a:stretch>
        </p:blipFill>
        <p:spPr bwMode="auto">
          <a:xfrm>
            <a:off x="5148064" y="2708920"/>
            <a:ext cx="3119533" cy="2592288"/>
          </a:xfrm>
          <a:prstGeom prst="rect">
            <a:avLst/>
          </a:prstGeom>
          <a:noFill/>
        </p:spPr>
      </p:pic>
      <p:pic>
        <p:nvPicPr>
          <p:cNvPr id="16392" name="Picture 8" descr="http://zakraski.ru/games/3/Raskraska_pchela_s_medom/Raskraska_pchela_s_med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08920"/>
            <a:ext cx="3290832" cy="22437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851648" cy="10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Игра «Один-Много» 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(звук Л)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30" name="AutoShape 6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картинки бел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 l="9520" t="1500" r="62676" b="52571"/>
          <a:stretch>
            <a:fillRect/>
          </a:stretch>
        </p:blipFill>
        <p:spPr bwMode="auto">
          <a:xfrm>
            <a:off x="971600" y="2708920"/>
            <a:ext cx="23762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age2"/>
          <p:cNvPicPr>
            <a:picLocks noChangeAspect="1" noChangeArrowheads="1"/>
          </p:cNvPicPr>
          <p:nvPr/>
        </p:nvPicPr>
        <p:blipFill>
          <a:blip r:embed="rId2" cstate="print"/>
          <a:srcRect l="52797" t="3930" r="3287" b="52571"/>
          <a:stretch>
            <a:fillRect/>
          </a:stretch>
        </p:blipFill>
        <p:spPr bwMode="auto">
          <a:xfrm>
            <a:off x="4355975" y="2708920"/>
            <a:ext cx="385863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851648" cy="10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Игра «Один-Много» 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(звук Л)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30" name="AutoShape 6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картинки бел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image1"/>
          <p:cNvPicPr>
            <a:picLocks noChangeAspect="1" noChangeArrowheads="1"/>
          </p:cNvPicPr>
          <p:nvPr/>
        </p:nvPicPr>
        <p:blipFill>
          <a:blip r:embed="rId2" cstate="print"/>
          <a:srcRect l="14174" r="51596" b="51875"/>
          <a:stretch>
            <a:fillRect/>
          </a:stretch>
        </p:blipFill>
        <p:spPr bwMode="auto">
          <a:xfrm flipV="1">
            <a:off x="611560" y="2780928"/>
            <a:ext cx="2931825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image1"/>
          <p:cNvPicPr>
            <a:picLocks noChangeAspect="1" noChangeArrowheads="1"/>
          </p:cNvPicPr>
          <p:nvPr/>
        </p:nvPicPr>
        <p:blipFill>
          <a:blip r:embed="rId2" cstate="print"/>
          <a:srcRect l="56228" t="2546" b="55018"/>
          <a:stretch>
            <a:fillRect/>
          </a:stretch>
        </p:blipFill>
        <p:spPr bwMode="auto">
          <a:xfrm flipV="1">
            <a:off x="4283968" y="2780928"/>
            <a:ext cx="417779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851648" cy="10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Игра «Один-Много» </a:t>
            </a:r>
            <a:b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(звук Л)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30" name="AutoShape 6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картинки бел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 l="56456" t="61679" r="5901" b="9972"/>
          <a:stretch>
            <a:fillRect/>
          </a:stretch>
        </p:blipFill>
        <p:spPr bwMode="auto">
          <a:xfrm>
            <a:off x="467544" y="3284984"/>
            <a:ext cx="34289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image2"/>
          <p:cNvPicPr>
            <a:picLocks noChangeAspect="1" noChangeArrowheads="1"/>
          </p:cNvPicPr>
          <p:nvPr/>
        </p:nvPicPr>
        <p:blipFill>
          <a:blip r:embed="rId2" cstate="print"/>
          <a:srcRect t="60929" r="52431" b="4572"/>
          <a:stretch>
            <a:fillRect/>
          </a:stretch>
        </p:blipFill>
        <p:spPr bwMode="auto">
          <a:xfrm>
            <a:off x="4644008" y="3212976"/>
            <a:ext cx="370314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2.gstatic.com/images?q=tbn:ANd9GcTOlhjjAXYXsaAKOAV8qu4giB2b4R8a-AqPXROESNS54h9X4-WjThgzF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ртинки по запросу картинки белок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https://encrypted-tbn2.gstatic.com/images?q=tbn:ANd9GcTeAThmzsOcccOz0TyCImxpJ7Yxgavlx27Nkd5DBAimQHr5tm-GJUMZ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3" descr="2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205038"/>
            <a:ext cx="3168650" cy="3168650"/>
          </a:xfrm>
          <a:prstGeom prst="rect">
            <a:avLst/>
          </a:prstGeom>
          <a:noFill/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3384376" cy="338437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24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Игра «Один-Много»  (звук Л)</vt:lpstr>
      <vt:lpstr>Игра «Один-Много»  (звук Л)</vt:lpstr>
      <vt:lpstr>Игра «Один-Много»  (звук Л)</vt:lpstr>
      <vt:lpstr>Игра «Один-Много»  (звук Л)</vt:lpstr>
      <vt:lpstr>Игра «Один-Много»  (звук Л)</vt:lpstr>
      <vt:lpstr>Игра «Один-Много»  (звук Л)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31</cp:revision>
  <dcterms:modified xsi:type="dcterms:W3CDTF">2015-03-19T04:32:12Z</dcterms:modified>
</cp:coreProperties>
</file>