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Рабочий стол\mini_1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11560" y="1124744"/>
            <a:ext cx="1290638" cy="987425"/>
          </a:xfrm>
          <a:prstGeom prst="rect">
            <a:avLst/>
          </a:prstGeom>
          <a:noFill/>
        </p:spPr>
      </p:pic>
      <p:pic>
        <p:nvPicPr>
          <p:cNvPr id="1027" name="Picture 3" descr="C:\Documents and Settings\user\Рабочий стол\mini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132856"/>
            <a:ext cx="1296144" cy="992791"/>
          </a:xfrm>
          <a:prstGeom prst="rect">
            <a:avLst/>
          </a:prstGeom>
          <a:noFill/>
        </p:spPr>
      </p:pic>
      <p:pic>
        <p:nvPicPr>
          <p:cNvPr id="1028" name="Picture 4" descr="C:\Documents and Settings\user\Рабочий стол\mini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140968"/>
            <a:ext cx="1296144" cy="992791"/>
          </a:xfrm>
          <a:prstGeom prst="rect">
            <a:avLst/>
          </a:prstGeom>
          <a:noFill/>
        </p:spPr>
      </p:pic>
      <p:pic>
        <p:nvPicPr>
          <p:cNvPr id="1029" name="Picture 5" descr="C:\Documents and Settings\user\Рабочий стол\mini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149080"/>
            <a:ext cx="1296144" cy="992791"/>
          </a:xfrm>
          <a:prstGeom prst="rect">
            <a:avLst/>
          </a:prstGeom>
          <a:noFill/>
        </p:spPr>
      </p:pic>
      <p:pic>
        <p:nvPicPr>
          <p:cNvPr id="1030" name="Picture 6" descr="C:\Documents and Settings\user\Рабочий стол\mini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5157192"/>
            <a:ext cx="1296143" cy="992790"/>
          </a:xfrm>
          <a:prstGeom prst="rect">
            <a:avLst/>
          </a:prstGeom>
          <a:noFill/>
        </p:spPr>
      </p:pic>
      <p:pic>
        <p:nvPicPr>
          <p:cNvPr id="1032" name="Picture 8" descr="http://chickabiddy.ru/datas/archives/98_rebha.gif"/>
          <p:cNvPicPr>
            <a:picLocks noChangeAspect="1" noChangeArrowheads="1"/>
          </p:cNvPicPr>
          <p:nvPr/>
        </p:nvPicPr>
        <p:blipFill>
          <a:blip r:embed="rId4" cstate="print"/>
          <a:srcRect l="6977" t="18027" r="7557" b="20321"/>
          <a:stretch>
            <a:fillRect/>
          </a:stretch>
        </p:blipFill>
        <p:spPr bwMode="auto">
          <a:xfrm>
            <a:off x="7308304" y="1412776"/>
            <a:ext cx="776246" cy="792088"/>
          </a:xfrm>
          <a:prstGeom prst="rect">
            <a:avLst/>
          </a:prstGeom>
          <a:noFill/>
        </p:spPr>
      </p:pic>
      <p:pic>
        <p:nvPicPr>
          <p:cNvPr id="1034" name="Picture 10" descr="http://detskiy-sad.com/wp-content/uploads/2014/12/raskraska-bukva-yu.gif"/>
          <p:cNvPicPr>
            <a:picLocks noChangeAspect="1" noChangeArrowheads="1"/>
          </p:cNvPicPr>
          <p:nvPr/>
        </p:nvPicPr>
        <p:blipFill>
          <a:blip r:embed="rId5" cstate="print"/>
          <a:srcRect l="12766" t="20284" r="7444" b="21119"/>
          <a:stretch>
            <a:fillRect/>
          </a:stretch>
        </p:blipFill>
        <p:spPr bwMode="auto">
          <a:xfrm>
            <a:off x="7308304" y="3284984"/>
            <a:ext cx="761623" cy="792088"/>
          </a:xfrm>
          <a:prstGeom prst="rect">
            <a:avLst/>
          </a:prstGeom>
          <a:noFill/>
        </p:spPr>
      </p:pic>
      <p:pic>
        <p:nvPicPr>
          <p:cNvPr id="1036" name="Picture 12" descr="http://detskiy-sad.com/wp-content/uploads/2014/12/raskraska-bukva-y.gif"/>
          <p:cNvPicPr>
            <a:picLocks noChangeAspect="1" noChangeArrowheads="1"/>
          </p:cNvPicPr>
          <p:nvPr/>
        </p:nvPicPr>
        <p:blipFill>
          <a:blip r:embed="rId6" cstate="print"/>
          <a:srcRect l="18261" t="20264" r="19129" b="20787"/>
          <a:stretch>
            <a:fillRect/>
          </a:stretch>
        </p:blipFill>
        <p:spPr bwMode="auto">
          <a:xfrm>
            <a:off x="7308304" y="4221088"/>
            <a:ext cx="792088" cy="864096"/>
          </a:xfrm>
          <a:prstGeom prst="rect">
            <a:avLst/>
          </a:prstGeom>
          <a:noFill/>
        </p:spPr>
      </p:pic>
      <p:pic>
        <p:nvPicPr>
          <p:cNvPr id="1038" name="Picture 14" descr="http://www.raskraska.ru/azbuka/ee.gif"/>
          <p:cNvPicPr>
            <a:picLocks noChangeAspect="1" noChangeArrowheads="1"/>
          </p:cNvPicPr>
          <p:nvPr/>
        </p:nvPicPr>
        <p:blipFill>
          <a:blip r:embed="rId7" cstate="print"/>
          <a:srcRect l="14446" t="18837" r="6906" b="19958"/>
          <a:stretch>
            <a:fillRect/>
          </a:stretch>
        </p:blipFill>
        <p:spPr bwMode="auto">
          <a:xfrm>
            <a:off x="7308304" y="5229200"/>
            <a:ext cx="784087" cy="864096"/>
          </a:xfrm>
          <a:prstGeom prst="rect">
            <a:avLst/>
          </a:prstGeom>
          <a:noFill/>
        </p:spPr>
      </p:pic>
      <p:pic>
        <p:nvPicPr>
          <p:cNvPr id="1042" name="Picture 18" descr="http://www.tvoyrebenok.ru/images/bukva/b/016.jpg"/>
          <p:cNvPicPr>
            <a:picLocks noChangeAspect="1" noChangeArrowheads="1"/>
          </p:cNvPicPr>
          <p:nvPr/>
        </p:nvPicPr>
        <p:blipFill>
          <a:blip r:embed="rId8" cstate="print"/>
          <a:srcRect l="3197" t="30276" r="50753" b="2320"/>
          <a:stretch>
            <a:fillRect/>
          </a:stretch>
        </p:blipFill>
        <p:spPr bwMode="auto">
          <a:xfrm>
            <a:off x="7304068" y="2276872"/>
            <a:ext cx="813267" cy="86409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698 0.01203 L 0.58316 0.0120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462 -0.00926 L 0.58299 0.0011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664 -0.00949 L 0.58282 0.0009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664 0.00116 L 0.58282 0.0011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462 0.01158 L 0.58282 0.0115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2</cp:revision>
  <dcterms:modified xsi:type="dcterms:W3CDTF">2015-03-16T15:42:49Z</dcterms:modified>
</cp:coreProperties>
</file>