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60" r:id="rId5"/>
    <p:sldId id="259" r:id="rId6"/>
    <p:sldId id="261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1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4-11-22T13:19:16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18231 0</inkml:trace>
  <inkml:trace contextRef="#ctx0" brushRef="#br0" timeOffset="906.2966">17314 0,'-100'0,"76"0</inkml:trace>
  <inkml:trace contextRef="#ctx0" brushRef="#br0" timeOffset="2797.0173">16842 3225</inkml:trace>
  <inkml:trace contextRef="#ctx0" brushRef="#br0" timeOffset="4234.5903">16966 7342</inkml:trace>
  <inkml:trace contextRef="#ctx0" brushRef="#br0" timeOffset="5781.5441">13345 10864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4-11-22T15:54:15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19472 5779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74971-0151-4DE5-9951-CE46258CC06F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F66FA-0EF0-4FDC-8067-F2AB86736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1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F66FA-0EF0-4FDC-8067-F2AB86736F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7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6500-D5E6-48CE-AEA8-9F179634ACF0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3FCA-9E78-44F0-94EC-B2592164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6500-D5E6-48CE-AEA8-9F179634ACF0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3FCA-9E78-44F0-94EC-B2592164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7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6500-D5E6-48CE-AEA8-9F179634ACF0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3FCA-9E78-44F0-94EC-B2592164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7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6500-D5E6-48CE-AEA8-9F179634ACF0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3FCA-9E78-44F0-94EC-B2592164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5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6500-D5E6-48CE-AEA8-9F179634ACF0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3FCA-9E78-44F0-94EC-B2592164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2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6500-D5E6-48CE-AEA8-9F179634ACF0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3FCA-9E78-44F0-94EC-B2592164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8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6500-D5E6-48CE-AEA8-9F179634ACF0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3FCA-9E78-44F0-94EC-B2592164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7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6500-D5E6-48CE-AEA8-9F179634ACF0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3FCA-9E78-44F0-94EC-B2592164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6500-D5E6-48CE-AEA8-9F179634ACF0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3FCA-9E78-44F0-94EC-B2592164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5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6500-D5E6-48CE-AEA8-9F179634ACF0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3FCA-9E78-44F0-94EC-B2592164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0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6500-D5E6-48CE-AEA8-9F179634ACF0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3FCA-9E78-44F0-94EC-B2592164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9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6500-D5E6-48CE-AEA8-9F179634ACF0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3FCA-9E78-44F0-94EC-B2592164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705"/>
            <a:ext cx="12910831" cy="7059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9917">
            <a:off x="5447177" y="1516643"/>
            <a:ext cx="2368562" cy="23552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Рукописный ввод 8"/>
              <p14:cNvContentPartPr/>
              <p14:nvPr/>
            </p14:nvContentPartPr>
            <p14:xfrm>
              <a:off x="4804200" y="0"/>
              <a:ext cx="1759320" cy="391140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4840" y="-9360"/>
                <a:ext cx="1778040" cy="39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9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08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1041" y="1365742"/>
            <a:ext cx="113485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</a:t>
            </a:r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Дорогие ребята!</a:t>
            </a:r>
          </a:p>
          <a:p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Мы, жители планеты Звёздочка, очень хотим  прилететь в гости на планету Земля.</a:t>
            </a:r>
          </a:p>
          <a:p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 Для этого нам нужно хорошо знать русский язык, уметь правильно писать слова с непонятным для нас знаком, который называется </a:t>
            </a:r>
            <a:r>
              <a:rPr lang="ru-RU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МЯГКИЙ ЗНАК</a:t>
            </a:r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>
                <a:solidFill>
                  <a:schemeClr val="bg1"/>
                </a:solidFill>
                <a:cs typeface="Times New Roman" panose="02020603050405020304" pitchFamily="18" charset="0"/>
              </a:rPr>
              <a:t>Мы очень надеемся на вашу помощь.</a:t>
            </a:r>
            <a:endParaRPr lang="ru-RU" sz="4000" dirty="0"/>
          </a:p>
        </p:txBody>
      </p:sp>
      <p:pic>
        <p:nvPicPr>
          <p:cNvPr id="1026" name="Picture 2" descr="&amp;Pcy;&amp;rcy;&amp;icy;&amp;shcy;&amp;iecy;&amp;lcy;&amp;softcy;&amp;tscy;&amp;ycy; &amp;Kcy;&amp;ocy;&amp;rcy;&amp;acy;&amp;bcy;&amp;lcy;&amp;softcy; &amp;scy; &amp;ocy;&amp;gcy;&amp;ncy;&amp;yacy;&amp;mcy;&amp;icy; &amp;scy;&amp;mcy;&amp;acy;&amp;jcy;&amp;lcy;&amp;icy;&amp;kcy;&amp;icy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133">
            <a:off x="141596" y="254559"/>
            <a:ext cx="2169172" cy="17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934" y="1818445"/>
            <a:ext cx="10860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Правописание слов с мягким знаком на конце слов и перед</a:t>
            </a:r>
          </a:p>
          <a:p>
            <a:r>
              <a:rPr 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согласными</a:t>
            </a:r>
            <a:endParaRPr lang="ru-RU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0310" y="1034760"/>
            <a:ext cx="5069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6039" y="4714504"/>
            <a:ext cx="159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067" y="4845132"/>
            <a:ext cx="211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4868" y="1165388"/>
            <a:ext cx="125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Кто?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0449" y="2055996"/>
            <a:ext cx="1588768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Учит…ль</a:t>
            </a:r>
          </a:p>
          <a:p>
            <a:endParaRPr lang="ru-RU" sz="2800" dirty="0"/>
          </a:p>
          <a:p>
            <a:r>
              <a:rPr lang="ru-RU" sz="2800" dirty="0" err="1" smtClean="0"/>
              <a:t>мальч</a:t>
            </a:r>
            <a:r>
              <a:rPr lang="ru-RU" sz="2800" dirty="0" smtClean="0"/>
              <a:t>…к</a:t>
            </a:r>
          </a:p>
          <a:p>
            <a:endParaRPr lang="ru-RU" sz="2800" dirty="0"/>
          </a:p>
          <a:p>
            <a:r>
              <a:rPr lang="ru-RU" sz="2800" dirty="0" smtClean="0"/>
              <a:t>м…</a:t>
            </a:r>
            <a:r>
              <a:rPr lang="ru-RU" sz="2800" dirty="0" err="1" smtClean="0"/>
              <a:t>дведь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д</a:t>
            </a:r>
            <a:r>
              <a:rPr lang="ru-RU" sz="2800" dirty="0" smtClean="0"/>
              <a:t>ев…</a:t>
            </a:r>
            <a:r>
              <a:rPr lang="ru-RU" sz="2800" dirty="0" err="1" smtClean="0"/>
              <a:t>чка</a:t>
            </a:r>
            <a:endParaRPr lang="ru-RU" sz="2800" dirty="0" smtClean="0"/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124132" y="1225316"/>
            <a:ext cx="97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Что?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8870" y="2055996"/>
            <a:ext cx="147668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…</a:t>
            </a:r>
            <a:r>
              <a:rPr lang="ru-RU" sz="2800" dirty="0" err="1" smtClean="0"/>
              <a:t>льто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к…</a:t>
            </a:r>
            <a:r>
              <a:rPr lang="ru-RU" sz="2800" dirty="0" err="1" smtClean="0"/>
              <a:t>ньки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err="1" smtClean="0"/>
              <a:t>меб</a:t>
            </a:r>
            <a:r>
              <a:rPr lang="ru-RU" sz="2800" dirty="0" smtClean="0"/>
              <a:t>...ль</a:t>
            </a:r>
          </a:p>
          <a:p>
            <a:endParaRPr lang="ru-RU" sz="2800" dirty="0"/>
          </a:p>
          <a:p>
            <a:r>
              <a:rPr lang="ru-RU" sz="2800" dirty="0"/>
              <a:t>т</a:t>
            </a:r>
            <a:r>
              <a:rPr lang="ru-RU" sz="2800" dirty="0" smtClean="0"/>
              <a:t>…</a:t>
            </a:r>
            <a:r>
              <a:rPr lang="ru-RU" sz="2800" dirty="0" err="1" smtClean="0"/>
              <a:t>традь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5164" y="2055996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3688" y="2936187"/>
            <a:ext cx="43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4719" y="3758181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5967" y="4623344"/>
            <a:ext cx="53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07213" y="375582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8124132" y="2055996"/>
            <a:ext cx="26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24132" y="290038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11033" y="373769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3073" y="4583522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219" y="1194330"/>
            <a:ext cx="46993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219" y="9436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9583" y="943698"/>
            <a:ext cx="110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ЧК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4219" y="2972958"/>
            <a:ext cx="909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ЧН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6722" y="4782364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ЩН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640092" y="2831944"/>
            <a:ext cx="178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НЧ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8890" y="4782364"/>
            <a:ext cx="1375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НЩ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6620" y="2628450"/>
            <a:ext cx="6351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Ь</a:t>
            </a:r>
            <a:endParaRPr lang="ru-RU" sz="66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5913759" y="2758440"/>
            <a:ext cx="456561" cy="9780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2e651187d6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39" y="5549029"/>
            <a:ext cx="609600" cy="8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/>
              <p14:cNvContentPartPr/>
              <p14:nvPr/>
            </p14:nvContentPartPr>
            <p14:xfrm>
              <a:off x="7009920" y="2080440"/>
              <a:ext cx="360" cy="360"/>
            </p14:xfrm>
          </p:contentPart>
        </mc:Choice>
        <mc:Fallback xmlns="">
          <p:pic>
            <p:nvPicPr>
              <p:cNvPr id="2" name="Рукописный ввод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0560" y="20710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3075070" y="1037990"/>
            <a:ext cx="69938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Спишите слова в алфавитном порядке,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 вставляя, где нужно мягкий знак.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00" y="2857500"/>
            <a:ext cx="1079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Пач</a:t>
            </a:r>
            <a:r>
              <a:rPr lang="ru-RU" sz="3200" dirty="0" smtClean="0"/>
              <a:t>…ка, </a:t>
            </a:r>
            <a:r>
              <a:rPr lang="ru-RU" sz="3200" dirty="0" err="1" smtClean="0"/>
              <a:t>мощ</a:t>
            </a:r>
            <a:r>
              <a:rPr lang="ru-RU" sz="3200" dirty="0" smtClean="0"/>
              <a:t>…</a:t>
            </a:r>
            <a:r>
              <a:rPr lang="ru-RU" sz="3200" dirty="0" err="1" smtClean="0"/>
              <a:t>ный</a:t>
            </a:r>
            <a:r>
              <a:rPr lang="ru-RU" sz="3200" dirty="0" smtClean="0"/>
              <a:t>, бол…ной, </a:t>
            </a:r>
            <a:r>
              <a:rPr lang="ru-RU" sz="3200" dirty="0" err="1" smtClean="0"/>
              <a:t>яблон</a:t>
            </a:r>
            <a:r>
              <a:rPr lang="ru-RU" sz="3200" dirty="0" smtClean="0"/>
              <a:t>…ка, пил…ка, школ…ник.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45490" y="3335458"/>
            <a:ext cx="9635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Больной, мощный, пачка, пилка, школьник, яблонька.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26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133</Words>
  <Application>Microsoft Office PowerPoint</Application>
  <PresentationFormat>Широкоэкранный</PresentationFormat>
  <Paragraphs>44</Paragraphs>
  <Slides>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62</cp:revision>
  <dcterms:created xsi:type="dcterms:W3CDTF">2014-11-22T06:30:36Z</dcterms:created>
  <dcterms:modified xsi:type="dcterms:W3CDTF">2014-12-13T07:39:40Z</dcterms:modified>
</cp:coreProperties>
</file>