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70" r:id="rId10"/>
    <p:sldId id="262" r:id="rId11"/>
    <p:sldId id="263" r:id="rId12"/>
    <p:sldId id="264" r:id="rId13"/>
    <p:sldId id="265" r:id="rId14"/>
    <p:sldId id="266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E7EEE-2EA6-46BA-99F2-057B333FD7B7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6AC57-55F1-42F1-A6A1-B82467541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4EDE5-5311-4AEC-BCD2-3A3B053DD98A}" type="slidenum">
              <a:rPr lang="ru-RU"/>
              <a:pPr/>
              <a:t>1</a:t>
            </a:fld>
            <a:endParaRPr lang="ru-RU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Возрождение «Русской лапты» на уроке физкультуры.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ультимедиа 2"/>
          <p:cNvSpPr>
            <a:spLocks noGrp="1"/>
          </p:cNvSpPr>
          <p:nvPr>
            <p:ph type="media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B3508C9A-FE1E-42B4-8DF8-A329816990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1_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5E63BEE1-30ED-4C54-861B-7583B60204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838200" y="4300538"/>
            <a:ext cx="3770313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2EBE0240-5EBE-4391-9034-683BED226B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«Русская лапта»</a:t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уроке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физической  культуры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lnSpc>
                <a:spcPct val="90000"/>
              </a:lnSpc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физической 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культуры: Прокопова Л. Н.</a:t>
            </a:r>
          </a:p>
          <a:p>
            <a:pPr>
              <a:lnSpc>
                <a:spcPct val="90000"/>
              </a:lnSpc>
            </a:pPr>
            <a:endParaRPr lang="ru-RU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п.Разумное</a:t>
            </a:r>
          </a:p>
          <a:p>
            <a:pPr>
              <a:lnSpc>
                <a:spcPct val="90000"/>
              </a:lnSpc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s://im1-tub-ru.yandex.net/i?id=c88b9805848f4fafb17fb832a77c6c0b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81000"/>
            <a:ext cx="2590800" cy="16573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игры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каждой команде по 6 человек.</a:t>
            </a:r>
          </a:p>
          <a:p>
            <a:pPr algn="just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Играют 2 тайма по 20-25 мин.</a:t>
            </a:r>
          </a:p>
          <a:p>
            <a:pPr algn="just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Одна команда играет в поле, другая в городе.</a:t>
            </a:r>
          </a:p>
          <a:p>
            <a:pPr algn="just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Задача игроков в поле поймать свечу или осалить соперников мячом.</a:t>
            </a:r>
          </a:p>
          <a:p>
            <a:pPr algn="just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Команда играющая в городе должна выполнить результативный удар битой по мячу и сделать перебежку. Каждый игрок приносит своей команде очко.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804025" y="260350"/>
            <a:ext cx="1570038" cy="1730375"/>
            <a:chOff x="2245" y="1933"/>
            <a:chExt cx="989" cy="1090"/>
          </a:xfrm>
        </p:grpSpPr>
        <p:sp>
          <p:nvSpPr>
            <p:cNvPr id="51205" name="AutoShape 5"/>
            <p:cNvSpPr>
              <a:spLocks noChangeAspect="1" noChangeArrowheads="1" noTextEdit="1"/>
            </p:cNvSpPr>
            <p:nvPr/>
          </p:nvSpPr>
          <p:spPr bwMode="auto">
            <a:xfrm>
              <a:off x="2245" y="1933"/>
              <a:ext cx="989" cy="1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auto">
            <a:xfrm>
              <a:off x="2264" y="1966"/>
              <a:ext cx="951" cy="1038"/>
            </a:xfrm>
            <a:custGeom>
              <a:avLst/>
              <a:gdLst/>
              <a:ahLst/>
              <a:cxnLst>
                <a:cxn ang="0">
                  <a:pos x="631" y="571"/>
                </a:cxn>
                <a:cxn ang="0">
                  <a:pos x="649" y="572"/>
                </a:cxn>
                <a:cxn ang="0">
                  <a:pos x="676" y="573"/>
                </a:cxn>
                <a:cxn ang="0">
                  <a:pos x="709" y="573"/>
                </a:cxn>
                <a:cxn ang="0">
                  <a:pos x="747" y="571"/>
                </a:cxn>
                <a:cxn ang="0">
                  <a:pos x="788" y="567"/>
                </a:cxn>
                <a:cxn ang="0">
                  <a:pos x="828" y="561"/>
                </a:cxn>
                <a:cxn ang="0">
                  <a:pos x="866" y="549"/>
                </a:cxn>
                <a:cxn ang="0">
                  <a:pos x="899" y="533"/>
                </a:cxn>
                <a:cxn ang="0">
                  <a:pos x="927" y="511"/>
                </a:cxn>
                <a:cxn ang="0">
                  <a:pos x="944" y="484"/>
                </a:cxn>
                <a:cxn ang="0">
                  <a:pos x="951" y="449"/>
                </a:cxn>
                <a:cxn ang="0">
                  <a:pos x="944" y="406"/>
                </a:cxn>
                <a:cxn ang="0">
                  <a:pos x="922" y="355"/>
                </a:cxn>
                <a:cxn ang="0">
                  <a:pos x="881" y="295"/>
                </a:cxn>
                <a:cxn ang="0">
                  <a:pos x="820" y="224"/>
                </a:cxn>
                <a:cxn ang="0">
                  <a:pos x="746" y="155"/>
                </a:cxn>
                <a:cxn ang="0">
                  <a:pos x="668" y="99"/>
                </a:cxn>
                <a:cxn ang="0">
                  <a:pos x="587" y="56"/>
                </a:cxn>
                <a:cxn ang="0">
                  <a:pos x="508" y="26"/>
                </a:cxn>
                <a:cxn ang="0">
                  <a:pos x="427" y="7"/>
                </a:cxn>
                <a:cxn ang="0">
                  <a:pos x="349" y="0"/>
                </a:cxn>
                <a:cxn ang="0">
                  <a:pos x="276" y="5"/>
                </a:cxn>
                <a:cxn ang="0">
                  <a:pos x="207" y="21"/>
                </a:cxn>
                <a:cxn ang="0">
                  <a:pos x="147" y="48"/>
                </a:cxn>
                <a:cxn ang="0">
                  <a:pos x="94" y="85"/>
                </a:cxn>
                <a:cxn ang="0">
                  <a:pos x="52" y="132"/>
                </a:cxn>
                <a:cxn ang="0">
                  <a:pos x="21" y="189"/>
                </a:cxn>
                <a:cxn ang="0">
                  <a:pos x="4" y="255"/>
                </a:cxn>
                <a:cxn ang="0">
                  <a:pos x="2" y="330"/>
                </a:cxn>
                <a:cxn ang="0">
                  <a:pos x="16" y="413"/>
                </a:cxn>
                <a:cxn ang="0">
                  <a:pos x="49" y="507"/>
                </a:cxn>
                <a:cxn ang="0">
                  <a:pos x="94" y="598"/>
                </a:cxn>
                <a:cxn ang="0">
                  <a:pos x="145" y="679"/>
                </a:cxn>
                <a:cxn ang="0">
                  <a:pos x="199" y="752"/>
                </a:cxn>
                <a:cxn ang="0">
                  <a:pos x="258" y="815"/>
                </a:cxn>
                <a:cxn ang="0">
                  <a:pos x="318" y="871"/>
                </a:cxn>
                <a:cxn ang="0">
                  <a:pos x="380" y="918"/>
                </a:cxn>
                <a:cxn ang="0">
                  <a:pos x="442" y="957"/>
                </a:cxn>
                <a:cxn ang="0">
                  <a:pos x="503" y="988"/>
                </a:cxn>
                <a:cxn ang="0">
                  <a:pos x="562" y="1011"/>
                </a:cxn>
                <a:cxn ang="0">
                  <a:pos x="618" y="1027"/>
                </a:cxn>
                <a:cxn ang="0">
                  <a:pos x="669" y="1036"/>
                </a:cxn>
                <a:cxn ang="0">
                  <a:pos x="716" y="1038"/>
                </a:cxn>
                <a:cxn ang="0">
                  <a:pos x="756" y="1033"/>
                </a:cxn>
                <a:cxn ang="0">
                  <a:pos x="788" y="1023"/>
                </a:cxn>
                <a:cxn ang="0">
                  <a:pos x="813" y="1005"/>
                </a:cxn>
                <a:cxn ang="0">
                  <a:pos x="828" y="984"/>
                </a:cxn>
                <a:cxn ang="0">
                  <a:pos x="833" y="955"/>
                </a:cxn>
                <a:cxn ang="0">
                  <a:pos x="833" y="926"/>
                </a:cxn>
                <a:cxn ang="0">
                  <a:pos x="827" y="893"/>
                </a:cxn>
                <a:cxn ang="0">
                  <a:pos x="816" y="860"/>
                </a:cxn>
                <a:cxn ang="0">
                  <a:pos x="802" y="826"/>
                </a:cxn>
                <a:cxn ang="0">
                  <a:pos x="785" y="792"/>
                </a:cxn>
                <a:cxn ang="0">
                  <a:pos x="765" y="757"/>
                </a:cxn>
                <a:cxn ang="0">
                  <a:pos x="745" y="725"/>
                </a:cxn>
                <a:cxn ang="0">
                  <a:pos x="723" y="693"/>
                </a:cxn>
                <a:cxn ang="0">
                  <a:pos x="702" y="664"/>
                </a:cxn>
                <a:cxn ang="0">
                  <a:pos x="681" y="639"/>
                </a:cxn>
                <a:cxn ang="0">
                  <a:pos x="663" y="616"/>
                </a:cxn>
                <a:cxn ang="0">
                  <a:pos x="647" y="597"/>
                </a:cxn>
                <a:cxn ang="0">
                  <a:pos x="636" y="583"/>
                </a:cxn>
                <a:cxn ang="0">
                  <a:pos x="627" y="574"/>
                </a:cxn>
              </a:cxnLst>
              <a:rect l="0" t="0" r="r" b="b"/>
              <a:pathLst>
                <a:path w="951" h="1038">
                  <a:moveTo>
                    <a:pt x="625" y="571"/>
                  </a:moveTo>
                  <a:lnTo>
                    <a:pt x="627" y="571"/>
                  </a:lnTo>
                  <a:lnTo>
                    <a:pt x="628" y="571"/>
                  </a:lnTo>
                  <a:lnTo>
                    <a:pt x="631" y="571"/>
                  </a:lnTo>
                  <a:lnTo>
                    <a:pt x="635" y="571"/>
                  </a:lnTo>
                  <a:lnTo>
                    <a:pt x="639" y="571"/>
                  </a:lnTo>
                  <a:lnTo>
                    <a:pt x="643" y="572"/>
                  </a:lnTo>
                  <a:lnTo>
                    <a:pt x="649" y="572"/>
                  </a:lnTo>
                  <a:lnTo>
                    <a:pt x="655" y="572"/>
                  </a:lnTo>
                  <a:lnTo>
                    <a:pt x="661" y="572"/>
                  </a:lnTo>
                  <a:lnTo>
                    <a:pt x="668" y="572"/>
                  </a:lnTo>
                  <a:lnTo>
                    <a:pt x="676" y="573"/>
                  </a:lnTo>
                  <a:lnTo>
                    <a:pt x="683" y="573"/>
                  </a:lnTo>
                  <a:lnTo>
                    <a:pt x="692" y="573"/>
                  </a:lnTo>
                  <a:lnTo>
                    <a:pt x="699" y="573"/>
                  </a:lnTo>
                  <a:lnTo>
                    <a:pt x="709" y="573"/>
                  </a:lnTo>
                  <a:lnTo>
                    <a:pt x="718" y="573"/>
                  </a:lnTo>
                  <a:lnTo>
                    <a:pt x="727" y="572"/>
                  </a:lnTo>
                  <a:lnTo>
                    <a:pt x="737" y="572"/>
                  </a:lnTo>
                  <a:lnTo>
                    <a:pt x="747" y="571"/>
                  </a:lnTo>
                  <a:lnTo>
                    <a:pt x="756" y="570"/>
                  </a:lnTo>
                  <a:lnTo>
                    <a:pt x="767" y="569"/>
                  </a:lnTo>
                  <a:lnTo>
                    <a:pt x="776" y="568"/>
                  </a:lnTo>
                  <a:lnTo>
                    <a:pt x="788" y="567"/>
                  </a:lnTo>
                  <a:lnTo>
                    <a:pt x="797" y="565"/>
                  </a:lnTo>
                  <a:lnTo>
                    <a:pt x="807" y="564"/>
                  </a:lnTo>
                  <a:lnTo>
                    <a:pt x="817" y="563"/>
                  </a:lnTo>
                  <a:lnTo>
                    <a:pt x="828" y="561"/>
                  </a:lnTo>
                  <a:lnTo>
                    <a:pt x="837" y="558"/>
                  </a:lnTo>
                  <a:lnTo>
                    <a:pt x="847" y="555"/>
                  </a:lnTo>
                  <a:lnTo>
                    <a:pt x="856" y="552"/>
                  </a:lnTo>
                  <a:lnTo>
                    <a:pt x="866" y="549"/>
                  </a:lnTo>
                  <a:lnTo>
                    <a:pt x="874" y="545"/>
                  </a:lnTo>
                  <a:lnTo>
                    <a:pt x="883" y="542"/>
                  </a:lnTo>
                  <a:lnTo>
                    <a:pt x="891" y="537"/>
                  </a:lnTo>
                  <a:lnTo>
                    <a:pt x="899" y="533"/>
                  </a:lnTo>
                  <a:lnTo>
                    <a:pt x="907" y="528"/>
                  </a:lnTo>
                  <a:lnTo>
                    <a:pt x="913" y="523"/>
                  </a:lnTo>
                  <a:lnTo>
                    <a:pt x="920" y="517"/>
                  </a:lnTo>
                  <a:lnTo>
                    <a:pt x="927" y="511"/>
                  </a:lnTo>
                  <a:lnTo>
                    <a:pt x="931" y="505"/>
                  </a:lnTo>
                  <a:lnTo>
                    <a:pt x="936" y="498"/>
                  </a:lnTo>
                  <a:lnTo>
                    <a:pt x="940" y="490"/>
                  </a:lnTo>
                  <a:lnTo>
                    <a:pt x="944" y="484"/>
                  </a:lnTo>
                  <a:lnTo>
                    <a:pt x="946" y="475"/>
                  </a:lnTo>
                  <a:lnTo>
                    <a:pt x="949" y="467"/>
                  </a:lnTo>
                  <a:lnTo>
                    <a:pt x="950" y="458"/>
                  </a:lnTo>
                  <a:lnTo>
                    <a:pt x="951" y="449"/>
                  </a:lnTo>
                  <a:lnTo>
                    <a:pt x="950" y="439"/>
                  </a:lnTo>
                  <a:lnTo>
                    <a:pt x="949" y="428"/>
                  </a:lnTo>
                  <a:lnTo>
                    <a:pt x="946" y="417"/>
                  </a:lnTo>
                  <a:lnTo>
                    <a:pt x="944" y="406"/>
                  </a:lnTo>
                  <a:lnTo>
                    <a:pt x="939" y="393"/>
                  </a:lnTo>
                  <a:lnTo>
                    <a:pt x="934" y="381"/>
                  </a:lnTo>
                  <a:lnTo>
                    <a:pt x="928" y="369"/>
                  </a:lnTo>
                  <a:lnTo>
                    <a:pt x="922" y="355"/>
                  </a:lnTo>
                  <a:lnTo>
                    <a:pt x="912" y="340"/>
                  </a:lnTo>
                  <a:lnTo>
                    <a:pt x="903" y="326"/>
                  </a:lnTo>
                  <a:lnTo>
                    <a:pt x="892" y="310"/>
                  </a:lnTo>
                  <a:lnTo>
                    <a:pt x="881" y="295"/>
                  </a:lnTo>
                  <a:lnTo>
                    <a:pt x="868" y="277"/>
                  </a:lnTo>
                  <a:lnTo>
                    <a:pt x="853" y="260"/>
                  </a:lnTo>
                  <a:lnTo>
                    <a:pt x="837" y="242"/>
                  </a:lnTo>
                  <a:lnTo>
                    <a:pt x="820" y="224"/>
                  </a:lnTo>
                  <a:lnTo>
                    <a:pt x="802" y="205"/>
                  </a:lnTo>
                  <a:lnTo>
                    <a:pt x="784" y="187"/>
                  </a:lnTo>
                  <a:lnTo>
                    <a:pt x="765" y="170"/>
                  </a:lnTo>
                  <a:lnTo>
                    <a:pt x="746" y="155"/>
                  </a:lnTo>
                  <a:lnTo>
                    <a:pt x="727" y="139"/>
                  </a:lnTo>
                  <a:lnTo>
                    <a:pt x="707" y="125"/>
                  </a:lnTo>
                  <a:lnTo>
                    <a:pt x="687" y="111"/>
                  </a:lnTo>
                  <a:lnTo>
                    <a:pt x="668" y="99"/>
                  </a:lnTo>
                  <a:lnTo>
                    <a:pt x="648" y="86"/>
                  </a:lnTo>
                  <a:lnTo>
                    <a:pt x="627" y="75"/>
                  </a:lnTo>
                  <a:lnTo>
                    <a:pt x="607" y="65"/>
                  </a:lnTo>
                  <a:lnTo>
                    <a:pt x="587" y="56"/>
                  </a:lnTo>
                  <a:lnTo>
                    <a:pt x="567" y="47"/>
                  </a:lnTo>
                  <a:lnTo>
                    <a:pt x="547" y="39"/>
                  </a:lnTo>
                  <a:lnTo>
                    <a:pt x="527" y="31"/>
                  </a:lnTo>
                  <a:lnTo>
                    <a:pt x="508" y="26"/>
                  </a:lnTo>
                  <a:lnTo>
                    <a:pt x="487" y="19"/>
                  </a:lnTo>
                  <a:lnTo>
                    <a:pt x="467" y="14"/>
                  </a:lnTo>
                  <a:lnTo>
                    <a:pt x="447" y="10"/>
                  </a:lnTo>
                  <a:lnTo>
                    <a:pt x="427" y="7"/>
                  </a:lnTo>
                  <a:lnTo>
                    <a:pt x="407" y="4"/>
                  </a:lnTo>
                  <a:lnTo>
                    <a:pt x="388" y="2"/>
                  </a:lnTo>
                  <a:lnTo>
                    <a:pt x="368" y="0"/>
                  </a:lnTo>
                  <a:lnTo>
                    <a:pt x="349" y="0"/>
                  </a:lnTo>
                  <a:lnTo>
                    <a:pt x="330" y="0"/>
                  </a:lnTo>
                  <a:lnTo>
                    <a:pt x="312" y="1"/>
                  </a:lnTo>
                  <a:lnTo>
                    <a:pt x="293" y="2"/>
                  </a:lnTo>
                  <a:lnTo>
                    <a:pt x="276" y="5"/>
                  </a:lnTo>
                  <a:lnTo>
                    <a:pt x="258" y="8"/>
                  </a:lnTo>
                  <a:lnTo>
                    <a:pt x="241" y="11"/>
                  </a:lnTo>
                  <a:lnTo>
                    <a:pt x="224" y="15"/>
                  </a:lnTo>
                  <a:lnTo>
                    <a:pt x="207" y="21"/>
                  </a:lnTo>
                  <a:lnTo>
                    <a:pt x="191" y="26"/>
                  </a:lnTo>
                  <a:lnTo>
                    <a:pt x="176" y="32"/>
                  </a:lnTo>
                  <a:lnTo>
                    <a:pt x="161" y="40"/>
                  </a:lnTo>
                  <a:lnTo>
                    <a:pt x="147" y="48"/>
                  </a:lnTo>
                  <a:lnTo>
                    <a:pt x="132" y="55"/>
                  </a:lnTo>
                  <a:lnTo>
                    <a:pt x="119" y="65"/>
                  </a:lnTo>
                  <a:lnTo>
                    <a:pt x="106" y="74"/>
                  </a:lnTo>
                  <a:lnTo>
                    <a:pt x="94" y="85"/>
                  </a:lnTo>
                  <a:lnTo>
                    <a:pt x="82" y="95"/>
                  </a:lnTo>
                  <a:lnTo>
                    <a:pt x="71" y="106"/>
                  </a:lnTo>
                  <a:lnTo>
                    <a:pt x="61" y="119"/>
                  </a:lnTo>
                  <a:lnTo>
                    <a:pt x="52" y="132"/>
                  </a:lnTo>
                  <a:lnTo>
                    <a:pt x="42" y="144"/>
                  </a:lnTo>
                  <a:lnTo>
                    <a:pt x="34" y="159"/>
                  </a:lnTo>
                  <a:lnTo>
                    <a:pt x="27" y="173"/>
                  </a:lnTo>
                  <a:lnTo>
                    <a:pt x="21" y="189"/>
                  </a:lnTo>
                  <a:lnTo>
                    <a:pt x="15" y="204"/>
                  </a:lnTo>
                  <a:lnTo>
                    <a:pt x="11" y="220"/>
                  </a:lnTo>
                  <a:lnTo>
                    <a:pt x="6" y="237"/>
                  </a:lnTo>
                  <a:lnTo>
                    <a:pt x="4" y="255"/>
                  </a:lnTo>
                  <a:lnTo>
                    <a:pt x="1" y="273"/>
                  </a:lnTo>
                  <a:lnTo>
                    <a:pt x="0" y="291"/>
                  </a:lnTo>
                  <a:lnTo>
                    <a:pt x="0" y="310"/>
                  </a:lnTo>
                  <a:lnTo>
                    <a:pt x="2" y="330"/>
                  </a:lnTo>
                  <a:lnTo>
                    <a:pt x="4" y="350"/>
                  </a:lnTo>
                  <a:lnTo>
                    <a:pt x="7" y="371"/>
                  </a:lnTo>
                  <a:lnTo>
                    <a:pt x="11" y="392"/>
                  </a:lnTo>
                  <a:lnTo>
                    <a:pt x="16" y="413"/>
                  </a:lnTo>
                  <a:lnTo>
                    <a:pt x="22" y="436"/>
                  </a:lnTo>
                  <a:lnTo>
                    <a:pt x="31" y="459"/>
                  </a:lnTo>
                  <a:lnTo>
                    <a:pt x="39" y="482"/>
                  </a:lnTo>
                  <a:lnTo>
                    <a:pt x="49" y="507"/>
                  </a:lnTo>
                  <a:lnTo>
                    <a:pt x="59" y="529"/>
                  </a:lnTo>
                  <a:lnTo>
                    <a:pt x="71" y="552"/>
                  </a:lnTo>
                  <a:lnTo>
                    <a:pt x="81" y="575"/>
                  </a:lnTo>
                  <a:lnTo>
                    <a:pt x="94" y="598"/>
                  </a:lnTo>
                  <a:lnTo>
                    <a:pt x="106" y="618"/>
                  </a:lnTo>
                  <a:lnTo>
                    <a:pt x="118" y="639"/>
                  </a:lnTo>
                  <a:lnTo>
                    <a:pt x="130" y="660"/>
                  </a:lnTo>
                  <a:lnTo>
                    <a:pt x="145" y="679"/>
                  </a:lnTo>
                  <a:lnTo>
                    <a:pt x="157" y="698"/>
                  </a:lnTo>
                  <a:lnTo>
                    <a:pt x="171" y="717"/>
                  </a:lnTo>
                  <a:lnTo>
                    <a:pt x="185" y="734"/>
                  </a:lnTo>
                  <a:lnTo>
                    <a:pt x="199" y="752"/>
                  </a:lnTo>
                  <a:lnTo>
                    <a:pt x="213" y="768"/>
                  </a:lnTo>
                  <a:lnTo>
                    <a:pt x="227" y="784"/>
                  </a:lnTo>
                  <a:lnTo>
                    <a:pt x="243" y="800"/>
                  </a:lnTo>
                  <a:lnTo>
                    <a:pt x="258" y="815"/>
                  </a:lnTo>
                  <a:lnTo>
                    <a:pt x="272" y="830"/>
                  </a:lnTo>
                  <a:lnTo>
                    <a:pt x="287" y="845"/>
                  </a:lnTo>
                  <a:lnTo>
                    <a:pt x="302" y="858"/>
                  </a:lnTo>
                  <a:lnTo>
                    <a:pt x="318" y="871"/>
                  </a:lnTo>
                  <a:lnTo>
                    <a:pt x="333" y="883"/>
                  </a:lnTo>
                  <a:lnTo>
                    <a:pt x="349" y="895"/>
                  </a:lnTo>
                  <a:lnTo>
                    <a:pt x="364" y="907"/>
                  </a:lnTo>
                  <a:lnTo>
                    <a:pt x="380" y="918"/>
                  </a:lnTo>
                  <a:lnTo>
                    <a:pt x="395" y="928"/>
                  </a:lnTo>
                  <a:lnTo>
                    <a:pt x="411" y="938"/>
                  </a:lnTo>
                  <a:lnTo>
                    <a:pt x="426" y="947"/>
                  </a:lnTo>
                  <a:lnTo>
                    <a:pt x="442" y="957"/>
                  </a:lnTo>
                  <a:lnTo>
                    <a:pt x="457" y="965"/>
                  </a:lnTo>
                  <a:lnTo>
                    <a:pt x="472" y="973"/>
                  </a:lnTo>
                  <a:lnTo>
                    <a:pt x="488" y="981"/>
                  </a:lnTo>
                  <a:lnTo>
                    <a:pt x="503" y="988"/>
                  </a:lnTo>
                  <a:lnTo>
                    <a:pt x="518" y="994"/>
                  </a:lnTo>
                  <a:lnTo>
                    <a:pt x="532" y="1000"/>
                  </a:lnTo>
                  <a:lnTo>
                    <a:pt x="547" y="1005"/>
                  </a:lnTo>
                  <a:lnTo>
                    <a:pt x="562" y="1011"/>
                  </a:lnTo>
                  <a:lnTo>
                    <a:pt x="576" y="1015"/>
                  </a:lnTo>
                  <a:lnTo>
                    <a:pt x="590" y="1020"/>
                  </a:lnTo>
                  <a:lnTo>
                    <a:pt x="604" y="1023"/>
                  </a:lnTo>
                  <a:lnTo>
                    <a:pt x="618" y="1027"/>
                  </a:lnTo>
                  <a:lnTo>
                    <a:pt x="630" y="1029"/>
                  </a:lnTo>
                  <a:lnTo>
                    <a:pt x="643" y="1032"/>
                  </a:lnTo>
                  <a:lnTo>
                    <a:pt x="656" y="1034"/>
                  </a:lnTo>
                  <a:lnTo>
                    <a:pt x="669" y="1036"/>
                  </a:lnTo>
                  <a:lnTo>
                    <a:pt x="680" y="1037"/>
                  </a:lnTo>
                  <a:lnTo>
                    <a:pt x="693" y="1038"/>
                  </a:lnTo>
                  <a:lnTo>
                    <a:pt x="704" y="1038"/>
                  </a:lnTo>
                  <a:lnTo>
                    <a:pt x="716" y="1038"/>
                  </a:lnTo>
                  <a:lnTo>
                    <a:pt x="726" y="1037"/>
                  </a:lnTo>
                  <a:lnTo>
                    <a:pt x="736" y="1036"/>
                  </a:lnTo>
                  <a:lnTo>
                    <a:pt x="745" y="1034"/>
                  </a:lnTo>
                  <a:lnTo>
                    <a:pt x="756" y="1033"/>
                  </a:lnTo>
                  <a:lnTo>
                    <a:pt x="764" y="1031"/>
                  </a:lnTo>
                  <a:lnTo>
                    <a:pt x="773" y="1028"/>
                  </a:lnTo>
                  <a:lnTo>
                    <a:pt x="780" y="1025"/>
                  </a:lnTo>
                  <a:lnTo>
                    <a:pt x="788" y="1023"/>
                  </a:lnTo>
                  <a:lnTo>
                    <a:pt x="794" y="1018"/>
                  </a:lnTo>
                  <a:lnTo>
                    <a:pt x="801" y="1015"/>
                  </a:lnTo>
                  <a:lnTo>
                    <a:pt x="807" y="1010"/>
                  </a:lnTo>
                  <a:lnTo>
                    <a:pt x="813" y="1005"/>
                  </a:lnTo>
                  <a:lnTo>
                    <a:pt x="817" y="1000"/>
                  </a:lnTo>
                  <a:lnTo>
                    <a:pt x="821" y="995"/>
                  </a:lnTo>
                  <a:lnTo>
                    <a:pt x="824" y="988"/>
                  </a:lnTo>
                  <a:lnTo>
                    <a:pt x="828" y="984"/>
                  </a:lnTo>
                  <a:lnTo>
                    <a:pt x="829" y="976"/>
                  </a:lnTo>
                  <a:lnTo>
                    <a:pt x="831" y="969"/>
                  </a:lnTo>
                  <a:lnTo>
                    <a:pt x="832" y="963"/>
                  </a:lnTo>
                  <a:lnTo>
                    <a:pt x="833" y="955"/>
                  </a:lnTo>
                  <a:lnTo>
                    <a:pt x="833" y="947"/>
                  </a:lnTo>
                  <a:lnTo>
                    <a:pt x="833" y="940"/>
                  </a:lnTo>
                  <a:lnTo>
                    <a:pt x="833" y="933"/>
                  </a:lnTo>
                  <a:lnTo>
                    <a:pt x="833" y="926"/>
                  </a:lnTo>
                  <a:lnTo>
                    <a:pt x="832" y="917"/>
                  </a:lnTo>
                  <a:lnTo>
                    <a:pt x="831" y="909"/>
                  </a:lnTo>
                  <a:lnTo>
                    <a:pt x="829" y="901"/>
                  </a:lnTo>
                  <a:lnTo>
                    <a:pt x="827" y="893"/>
                  </a:lnTo>
                  <a:lnTo>
                    <a:pt x="824" y="885"/>
                  </a:lnTo>
                  <a:lnTo>
                    <a:pt x="822" y="876"/>
                  </a:lnTo>
                  <a:lnTo>
                    <a:pt x="819" y="869"/>
                  </a:lnTo>
                  <a:lnTo>
                    <a:pt x="816" y="860"/>
                  </a:lnTo>
                  <a:lnTo>
                    <a:pt x="813" y="851"/>
                  </a:lnTo>
                  <a:lnTo>
                    <a:pt x="810" y="843"/>
                  </a:lnTo>
                  <a:lnTo>
                    <a:pt x="805" y="834"/>
                  </a:lnTo>
                  <a:lnTo>
                    <a:pt x="802" y="826"/>
                  </a:lnTo>
                  <a:lnTo>
                    <a:pt x="797" y="817"/>
                  </a:lnTo>
                  <a:lnTo>
                    <a:pt x="794" y="809"/>
                  </a:lnTo>
                  <a:lnTo>
                    <a:pt x="789" y="800"/>
                  </a:lnTo>
                  <a:lnTo>
                    <a:pt x="785" y="792"/>
                  </a:lnTo>
                  <a:lnTo>
                    <a:pt x="779" y="783"/>
                  </a:lnTo>
                  <a:lnTo>
                    <a:pt x="775" y="775"/>
                  </a:lnTo>
                  <a:lnTo>
                    <a:pt x="770" y="766"/>
                  </a:lnTo>
                  <a:lnTo>
                    <a:pt x="765" y="757"/>
                  </a:lnTo>
                  <a:lnTo>
                    <a:pt x="760" y="749"/>
                  </a:lnTo>
                  <a:lnTo>
                    <a:pt x="756" y="740"/>
                  </a:lnTo>
                  <a:lnTo>
                    <a:pt x="750" y="733"/>
                  </a:lnTo>
                  <a:lnTo>
                    <a:pt x="745" y="725"/>
                  </a:lnTo>
                  <a:lnTo>
                    <a:pt x="739" y="717"/>
                  </a:lnTo>
                  <a:lnTo>
                    <a:pt x="734" y="708"/>
                  </a:lnTo>
                  <a:lnTo>
                    <a:pt x="729" y="700"/>
                  </a:lnTo>
                  <a:lnTo>
                    <a:pt x="723" y="693"/>
                  </a:lnTo>
                  <a:lnTo>
                    <a:pt x="718" y="686"/>
                  </a:lnTo>
                  <a:lnTo>
                    <a:pt x="713" y="679"/>
                  </a:lnTo>
                  <a:lnTo>
                    <a:pt x="707" y="672"/>
                  </a:lnTo>
                  <a:lnTo>
                    <a:pt x="702" y="664"/>
                  </a:lnTo>
                  <a:lnTo>
                    <a:pt x="697" y="658"/>
                  </a:lnTo>
                  <a:lnTo>
                    <a:pt x="691" y="651"/>
                  </a:lnTo>
                  <a:lnTo>
                    <a:pt x="686" y="644"/>
                  </a:lnTo>
                  <a:lnTo>
                    <a:pt x="681" y="639"/>
                  </a:lnTo>
                  <a:lnTo>
                    <a:pt x="677" y="632"/>
                  </a:lnTo>
                  <a:lnTo>
                    <a:pt x="672" y="626"/>
                  </a:lnTo>
                  <a:lnTo>
                    <a:pt x="668" y="621"/>
                  </a:lnTo>
                  <a:lnTo>
                    <a:pt x="663" y="616"/>
                  </a:lnTo>
                  <a:lnTo>
                    <a:pt x="659" y="610"/>
                  </a:lnTo>
                  <a:lnTo>
                    <a:pt x="655" y="605"/>
                  </a:lnTo>
                  <a:lnTo>
                    <a:pt x="651" y="601"/>
                  </a:lnTo>
                  <a:lnTo>
                    <a:pt x="647" y="597"/>
                  </a:lnTo>
                  <a:lnTo>
                    <a:pt x="643" y="593"/>
                  </a:lnTo>
                  <a:lnTo>
                    <a:pt x="642" y="589"/>
                  </a:lnTo>
                  <a:lnTo>
                    <a:pt x="639" y="585"/>
                  </a:lnTo>
                  <a:lnTo>
                    <a:pt x="636" y="583"/>
                  </a:lnTo>
                  <a:lnTo>
                    <a:pt x="633" y="580"/>
                  </a:lnTo>
                  <a:lnTo>
                    <a:pt x="631" y="578"/>
                  </a:lnTo>
                  <a:lnTo>
                    <a:pt x="629" y="575"/>
                  </a:lnTo>
                  <a:lnTo>
                    <a:pt x="627" y="574"/>
                  </a:lnTo>
                  <a:lnTo>
                    <a:pt x="626" y="571"/>
                  </a:lnTo>
                  <a:lnTo>
                    <a:pt x="625" y="571"/>
                  </a:lnTo>
                  <a:lnTo>
                    <a:pt x="682" y="628"/>
                  </a:lnTo>
                </a:path>
              </a:pathLst>
            </a:custGeom>
            <a:solidFill>
              <a:srgbClr val="C2D6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auto">
            <a:xfrm>
              <a:off x="2578" y="1952"/>
              <a:ext cx="383" cy="307"/>
            </a:xfrm>
            <a:custGeom>
              <a:avLst/>
              <a:gdLst/>
              <a:ahLst/>
              <a:cxnLst>
                <a:cxn ang="0">
                  <a:pos x="766" y="580"/>
                </a:cxn>
                <a:cxn ang="0">
                  <a:pos x="714" y="507"/>
                </a:cxn>
                <a:cxn ang="0">
                  <a:pos x="82" y="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70" y="0"/>
                </a:cxn>
                <a:cxn ang="0">
                  <a:pos x="65" y="2"/>
                </a:cxn>
                <a:cxn ang="0">
                  <a:pos x="57" y="2"/>
                </a:cxn>
                <a:cxn ang="0">
                  <a:pos x="49" y="6"/>
                </a:cxn>
                <a:cxn ang="0">
                  <a:pos x="42" y="8"/>
                </a:cxn>
                <a:cxn ang="0">
                  <a:pos x="32" y="11"/>
                </a:cxn>
                <a:cxn ang="0">
                  <a:pos x="25" y="17"/>
                </a:cxn>
                <a:cxn ang="0">
                  <a:pos x="17" y="23"/>
                </a:cxn>
                <a:cxn ang="0">
                  <a:pos x="9" y="30"/>
                </a:cxn>
                <a:cxn ang="0">
                  <a:pos x="6" y="40"/>
                </a:cxn>
                <a:cxn ang="0">
                  <a:pos x="2" y="44"/>
                </a:cxn>
                <a:cxn ang="0">
                  <a:pos x="2" y="49"/>
                </a:cxn>
                <a:cxn ang="0">
                  <a:pos x="0" y="55"/>
                </a:cxn>
                <a:cxn ang="0">
                  <a:pos x="0" y="63"/>
                </a:cxn>
                <a:cxn ang="0">
                  <a:pos x="0" y="68"/>
                </a:cxn>
                <a:cxn ang="0">
                  <a:pos x="0" y="76"/>
                </a:cxn>
                <a:cxn ang="0">
                  <a:pos x="0" y="84"/>
                </a:cxn>
                <a:cxn ang="0">
                  <a:pos x="2" y="93"/>
                </a:cxn>
                <a:cxn ang="0">
                  <a:pos x="711" y="614"/>
                </a:cxn>
                <a:cxn ang="0">
                  <a:pos x="766" y="580"/>
                </a:cxn>
                <a:cxn ang="0">
                  <a:pos x="766" y="580"/>
                </a:cxn>
              </a:cxnLst>
              <a:rect l="0" t="0" r="r" b="b"/>
              <a:pathLst>
                <a:path w="766" h="614">
                  <a:moveTo>
                    <a:pt x="766" y="580"/>
                  </a:moveTo>
                  <a:lnTo>
                    <a:pt x="714" y="507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70" y="0"/>
                  </a:lnTo>
                  <a:lnTo>
                    <a:pt x="65" y="2"/>
                  </a:lnTo>
                  <a:lnTo>
                    <a:pt x="57" y="2"/>
                  </a:lnTo>
                  <a:lnTo>
                    <a:pt x="49" y="6"/>
                  </a:lnTo>
                  <a:lnTo>
                    <a:pt x="42" y="8"/>
                  </a:lnTo>
                  <a:lnTo>
                    <a:pt x="32" y="11"/>
                  </a:lnTo>
                  <a:lnTo>
                    <a:pt x="25" y="17"/>
                  </a:lnTo>
                  <a:lnTo>
                    <a:pt x="17" y="23"/>
                  </a:lnTo>
                  <a:lnTo>
                    <a:pt x="9" y="30"/>
                  </a:lnTo>
                  <a:lnTo>
                    <a:pt x="6" y="40"/>
                  </a:lnTo>
                  <a:lnTo>
                    <a:pt x="2" y="44"/>
                  </a:lnTo>
                  <a:lnTo>
                    <a:pt x="2" y="49"/>
                  </a:lnTo>
                  <a:lnTo>
                    <a:pt x="0" y="55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0" y="76"/>
                  </a:lnTo>
                  <a:lnTo>
                    <a:pt x="0" y="84"/>
                  </a:lnTo>
                  <a:lnTo>
                    <a:pt x="2" y="93"/>
                  </a:lnTo>
                  <a:lnTo>
                    <a:pt x="711" y="614"/>
                  </a:lnTo>
                  <a:lnTo>
                    <a:pt x="766" y="580"/>
                  </a:lnTo>
                  <a:lnTo>
                    <a:pt x="766" y="580"/>
                  </a:lnTo>
                  <a:close/>
                </a:path>
              </a:pathLst>
            </a:custGeom>
            <a:solidFill>
              <a:srgbClr val="7D4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auto">
            <a:xfrm>
              <a:off x="2693" y="2246"/>
              <a:ext cx="97" cy="100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87" y="202"/>
                </a:cxn>
                <a:cxn ang="0">
                  <a:pos x="194" y="122"/>
                </a:cxn>
                <a:cxn ang="0">
                  <a:pos x="102" y="0"/>
                </a:cxn>
                <a:cxn ang="0">
                  <a:pos x="0" y="109"/>
                </a:cxn>
                <a:cxn ang="0">
                  <a:pos x="0" y="109"/>
                </a:cxn>
              </a:cxnLst>
              <a:rect l="0" t="0" r="r" b="b"/>
              <a:pathLst>
                <a:path w="194" h="202">
                  <a:moveTo>
                    <a:pt x="0" y="109"/>
                  </a:moveTo>
                  <a:lnTo>
                    <a:pt x="87" y="202"/>
                  </a:lnTo>
                  <a:lnTo>
                    <a:pt x="194" y="122"/>
                  </a:lnTo>
                  <a:lnTo>
                    <a:pt x="102" y="0"/>
                  </a:lnTo>
                  <a:lnTo>
                    <a:pt x="0" y="109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D463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09" name="Freeform 9"/>
            <p:cNvSpPr>
              <a:spLocks/>
            </p:cNvSpPr>
            <p:nvPr/>
          </p:nvSpPr>
          <p:spPr bwMode="auto">
            <a:xfrm>
              <a:off x="2737" y="2204"/>
              <a:ext cx="158" cy="140"/>
            </a:xfrm>
            <a:custGeom>
              <a:avLst/>
              <a:gdLst/>
              <a:ahLst/>
              <a:cxnLst>
                <a:cxn ang="0">
                  <a:pos x="314" y="55"/>
                </a:cxn>
                <a:cxn ang="0">
                  <a:pos x="300" y="66"/>
                </a:cxn>
                <a:cxn ang="0">
                  <a:pos x="287" y="76"/>
                </a:cxn>
                <a:cxn ang="0">
                  <a:pos x="270" y="93"/>
                </a:cxn>
                <a:cxn ang="0">
                  <a:pos x="255" y="104"/>
                </a:cxn>
                <a:cxn ang="0">
                  <a:pos x="245" y="114"/>
                </a:cxn>
                <a:cxn ang="0">
                  <a:pos x="234" y="123"/>
                </a:cxn>
                <a:cxn ang="0">
                  <a:pos x="223" y="133"/>
                </a:cxn>
                <a:cxn ang="0">
                  <a:pos x="211" y="142"/>
                </a:cxn>
                <a:cxn ang="0">
                  <a:pos x="198" y="154"/>
                </a:cxn>
                <a:cxn ang="0">
                  <a:pos x="186" y="163"/>
                </a:cxn>
                <a:cxn ang="0">
                  <a:pos x="173" y="173"/>
                </a:cxn>
                <a:cxn ang="0">
                  <a:pos x="158" y="182"/>
                </a:cxn>
                <a:cxn ang="0">
                  <a:pos x="147" y="194"/>
                </a:cxn>
                <a:cxn ang="0">
                  <a:pos x="133" y="203"/>
                </a:cxn>
                <a:cxn ang="0">
                  <a:pos x="120" y="213"/>
                </a:cxn>
                <a:cxn ang="0">
                  <a:pos x="107" y="222"/>
                </a:cxn>
                <a:cxn ang="0">
                  <a:pos x="93" y="230"/>
                </a:cxn>
                <a:cxn ang="0">
                  <a:pos x="80" y="239"/>
                </a:cxn>
                <a:cxn ang="0">
                  <a:pos x="69" y="247"/>
                </a:cxn>
                <a:cxn ang="0">
                  <a:pos x="55" y="252"/>
                </a:cxn>
                <a:cxn ang="0">
                  <a:pos x="44" y="260"/>
                </a:cxn>
                <a:cxn ang="0">
                  <a:pos x="34" y="266"/>
                </a:cxn>
                <a:cxn ang="0">
                  <a:pos x="23" y="271"/>
                </a:cxn>
                <a:cxn ang="0">
                  <a:pos x="12" y="275"/>
                </a:cxn>
                <a:cxn ang="0">
                  <a:pos x="4" y="279"/>
                </a:cxn>
                <a:cxn ang="0">
                  <a:pos x="0" y="277"/>
                </a:cxn>
                <a:cxn ang="0">
                  <a:pos x="2" y="264"/>
                </a:cxn>
                <a:cxn ang="0">
                  <a:pos x="6" y="251"/>
                </a:cxn>
                <a:cxn ang="0">
                  <a:pos x="10" y="232"/>
                </a:cxn>
                <a:cxn ang="0">
                  <a:pos x="15" y="218"/>
                </a:cxn>
                <a:cxn ang="0">
                  <a:pos x="19" y="207"/>
                </a:cxn>
                <a:cxn ang="0">
                  <a:pos x="23" y="195"/>
                </a:cxn>
                <a:cxn ang="0">
                  <a:pos x="29" y="184"/>
                </a:cxn>
                <a:cxn ang="0">
                  <a:pos x="34" y="173"/>
                </a:cxn>
                <a:cxn ang="0">
                  <a:pos x="40" y="161"/>
                </a:cxn>
                <a:cxn ang="0">
                  <a:pos x="48" y="148"/>
                </a:cxn>
                <a:cxn ang="0">
                  <a:pos x="53" y="135"/>
                </a:cxn>
                <a:cxn ang="0">
                  <a:pos x="63" y="123"/>
                </a:cxn>
                <a:cxn ang="0">
                  <a:pos x="71" y="112"/>
                </a:cxn>
                <a:cxn ang="0">
                  <a:pos x="80" y="100"/>
                </a:cxn>
                <a:cxn ang="0">
                  <a:pos x="91" y="87"/>
                </a:cxn>
                <a:cxn ang="0">
                  <a:pos x="101" y="76"/>
                </a:cxn>
                <a:cxn ang="0">
                  <a:pos x="112" y="66"/>
                </a:cxn>
                <a:cxn ang="0">
                  <a:pos x="126" y="55"/>
                </a:cxn>
                <a:cxn ang="0">
                  <a:pos x="137" y="43"/>
                </a:cxn>
                <a:cxn ang="0">
                  <a:pos x="152" y="34"/>
                </a:cxn>
                <a:cxn ang="0">
                  <a:pos x="167" y="26"/>
                </a:cxn>
                <a:cxn ang="0">
                  <a:pos x="183" y="19"/>
                </a:cxn>
                <a:cxn ang="0">
                  <a:pos x="200" y="11"/>
                </a:cxn>
                <a:cxn ang="0">
                  <a:pos x="217" y="7"/>
                </a:cxn>
                <a:cxn ang="0">
                  <a:pos x="236" y="2"/>
                </a:cxn>
                <a:cxn ang="0">
                  <a:pos x="316" y="53"/>
                </a:cxn>
              </a:cxnLst>
              <a:rect l="0" t="0" r="r" b="b"/>
              <a:pathLst>
                <a:path w="316" h="281">
                  <a:moveTo>
                    <a:pt x="316" y="53"/>
                  </a:moveTo>
                  <a:lnTo>
                    <a:pt x="314" y="55"/>
                  </a:lnTo>
                  <a:lnTo>
                    <a:pt x="306" y="62"/>
                  </a:lnTo>
                  <a:lnTo>
                    <a:pt x="300" y="66"/>
                  </a:lnTo>
                  <a:lnTo>
                    <a:pt x="295" y="72"/>
                  </a:lnTo>
                  <a:lnTo>
                    <a:pt x="287" y="76"/>
                  </a:lnTo>
                  <a:lnTo>
                    <a:pt x="280" y="85"/>
                  </a:lnTo>
                  <a:lnTo>
                    <a:pt x="270" y="93"/>
                  </a:lnTo>
                  <a:lnTo>
                    <a:pt x="261" y="100"/>
                  </a:lnTo>
                  <a:lnTo>
                    <a:pt x="255" y="104"/>
                  </a:lnTo>
                  <a:lnTo>
                    <a:pt x="249" y="108"/>
                  </a:lnTo>
                  <a:lnTo>
                    <a:pt x="245" y="114"/>
                  </a:lnTo>
                  <a:lnTo>
                    <a:pt x="240" y="119"/>
                  </a:lnTo>
                  <a:lnTo>
                    <a:pt x="234" y="123"/>
                  </a:lnTo>
                  <a:lnTo>
                    <a:pt x="228" y="127"/>
                  </a:lnTo>
                  <a:lnTo>
                    <a:pt x="223" y="133"/>
                  </a:lnTo>
                  <a:lnTo>
                    <a:pt x="217" y="137"/>
                  </a:lnTo>
                  <a:lnTo>
                    <a:pt x="211" y="142"/>
                  </a:lnTo>
                  <a:lnTo>
                    <a:pt x="205" y="148"/>
                  </a:lnTo>
                  <a:lnTo>
                    <a:pt x="198" y="154"/>
                  </a:lnTo>
                  <a:lnTo>
                    <a:pt x="192" y="159"/>
                  </a:lnTo>
                  <a:lnTo>
                    <a:pt x="186" y="163"/>
                  </a:lnTo>
                  <a:lnTo>
                    <a:pt x="179" y="167"/>
                  </a:lnTo>
                  <a:lnTo>
                    <a:pt x="173" y="173"/>
                  </a:lnTo>
                  <a:lnTo>
                    <a:pt x="166" y="178"/>
                  </a:lnTo>
                  <a:lnTo>
                    <a:pt x="158" y="182"/>
                  </a:lnTo>
                  <a:lnTo>
                    <a:pt x="154" y="188"/>
                  </a:lnTo>
                  <a:lnTo>
                    <a:pt x="147" y="194"/>
                  </a:lnTo>
                  <a:lnTo>
                    <a:pt x="141" y="197"/>
                  </a:lnTo>
                  <a:lnTo>
                    <a:pt x="133" y="203"/>
                  </a:lnTo>
                  <a:lnTo>
                    <a:pt x="126" y="207"/>
                  </a:lnTo>
                  <a:lnTo>
                    <a:pt x="120" y="213"/>
                  </a:lnTo>
                  <a:lnTo>
                    <a:pt x="112" y="216"/>
                  </a:lnTo>
                  <a:lnTo>
                    <a:pt x="107" y="222"/>
                  </a:lnTo>
                  <a:lnTo>
                    <a:pt x="101" y="226"/>
                  </a:lnTo>
                  <a:lnTo>
                    <a:pt x="93" y="230"/>
                  </a:lnTo>
                  <a:lnTo>
                    <a:pt x="88" y="235"/>
                  </a:lnTo>
                  <a:lnTo>
                    <a:pt x="80" y="239"/>
                  </a:lnTo>
                  <a:lnTo>
                    <a:pt x="74" y="243"/>
                  </a:lnTo>
                  <a:lnTo>
                    <a:pt x="69" y="247"/>
                  </a:lnTo>
                  <a:lnTo>
                    <a:pt x="63" y="251"/>
                  </a:lnTo>
                  <a:lnTo>
                    <a:pt x="55" y="252"/>
                  </a:lnTo>
                  <a:lnTo>
                    <a:pt x="50" y="256"/>
                  </a:lnTo>
                  <a:lnTo>
                    <a:pt x="44" y="260"/>
                  </a:lnTo>
                  <a:lnTo>
                    <a:pt x="40" y="264"/>
                  </a:lnTo>
                  <a:lnTo>
                    <a:pt x="34" y="266"/>
                  </a:lnTo>
                  <a:lnTo>
                    <a:pt x="29" y="268"/>
                  </a:lnTo>
                  <a:lnTo>
                    <a:pt x="23" y="271"/>
                  </a:lnTo>
                  <a:lnTo>
                    <a:pt x="17" y="273"/>
                  </a:lnTo>
                  <a:lnTo>
                    <a:pt x="12" y="275"/>
                  </a:lnTo>
                  <a:lnTo>
                    <a:pt x="8" y="277"/>
                  </a:lnTo>
                  <a:lnTo>
                    <a:pt x="4" y="279"/>
                  </a:lnTo>
                  <a:lnTo>
                    <a:pt x="0" y="281"/>
                  </a:lnTo>
                  <a:lnTo>
                    <a:pt x="0" y="277"/>
                  </a:lnTo>
                  <a:lnTo>
                    <a:pt x="0" y="270"/>
                  </a:lnTo>
                  <a:lnTo>
                    <a:pt x="2" y="264"/>
                  </a:lnTo>
                  <a:lnTo>
                    <a:pt x="4" y="258"/>
                  </a:lnTo>
                  <a:lnTo>
                    <a:pt x="6" y="251"/>
                  </a:lnTo>
                  <a:lnTo>
                    <a:pt x="8" y="243"/>
                  </a:lnTo>
                  <a:lnTo>
                    <a:pt x="10" y="232"/>
                  </a:lnTo>
                  <a:lnTo>
                    <a:pt x="14" y="224"/>
                  </a:lnTo>
                  <a:lnTo>
                    <a:pt x="15" y="218"/>
                  </a:lnTo>
                  <a:lnTo>
                    <a:pt x="17" y="213"/>
                  </a:lnTo>
                  <a:lnTo>
                    <a:pt x="19" y="207"/>
                  </a:lnTo>
                  <a:lnTo>
                    <a:pt x="21" y="201"/>
                  </a:lnTo>
                  <a:lnTo>
                    <a:pt x="23" y="195"/>
                  </a:lnTo>
                  <a:lnTo>
                    <a:pt x="27" y="190"/>
                  </a:lnTo>
                  <a:lnTo>
                    <a:pt x="29" y="184"/>
                  </a:lnTo>
                  <a:lnTo>
                    <a:pt x="33" y="178"/>
                  </a:lnTo>
                  <a:lnTo>
                    <a:pt x="34" y="173"/>
                  </a:lnTo>
                  <a:lnTo>
                    <a:pt x="38" y="167"/>
                  </a:lnTo>
                  <a:lnTo>
                    <a:pt x="40" y="161"/>
                  </a:lnTo>
                  <a:lnTo>
                    <a:pt x="44" y="156"/>
                  </a:lnTo>
                  <a:lnTo>
                    <a:pt x="48" y="148"/>
                  </a:lnTo>
                  <a:lnTo>
                    <a:pt x="50" y="142"/>
                  </a:lnTo>
                  <a:lnTo>
                    <a:pt x="53" y="135"/>
                  </a:lnTo>
                  <a:lnTo>
                    <a:pt x="59" y="131"/>
                  </a:lnTo>
                  <a:lnTo>
                    <a:pt x="63" y="123"/>
                  </a:lnTo>
                  <a:lnTo>
                    <a:pt x="67" y="118"/>
                  </a:lnTo>
                  <a:lnTo>
                    <a:pt x="71" y="112"/>
                  </a:lnTo>
                  <a:lnTo>
                    <a:pt x="76" y="106"/>
                  </a:lnTo>
                  <a:lnTo>
                    <a:pt x="80" y="100"/>
                  </a:lnTo>
                  <a:lnTo>
                    <a:pt x="86" y="93"/>
                  </a:lnTo>
                  <a:lnTo>
                    <a:pt x="91" y="87"/>
                  </a:lnTo>
                  <a:lnTo>
                    <a:pt x="97" y="81"/>
                  </a:lnTo>
                  <a:lnTo>
                    <a:pt x="101" y="76"/>
                  </a:lnTo>
                  <a:lnTo>
                    <a:pt x="107" y="72"/>
                  </a:lnTo>
                  <a:lnTo>
                    <a:pt x="112" y="66"/>
                  </a:lnTo>
                  <a:lnTo>
                    <a:pt x="120" y="60"/>
                  </a:lnTo>
                  <a:lnTo>
                    <a:pt x="126" y="55"/>
                  </a:lnTo>
                  <a:lnTo>
                    <a:pt x="131" y="49"/>
                  </a:lnTo>
                  <a:lnTo>
                    <a:pt x="137" y="43"/>
                  </a:lnTo>
                  <a:lnTo>
                    <a:pt x="145" y="40"/>
                  </a:lnTo>
                  <a:lnTo>
                    <a:pt x="152" y="34"/>
                  </a:lnTo>
                  <a:lnTo>
                    <a:pt x="158" y="30"/>
                  </a:lnTo>
                  <a:lnTo>
                    <a:pt x="167" y="26"/>
                  </a:lnTo>
                  <a:lnTo>
                    <a:pt x="175" y="22"/>
                  </a:lnTo>
                  <a:lnTo>
                    <a:pt x="183" y="19"/>
                  </a:lnTo>
                  <a:lnTo>
                    <a:pt x="190" y="15"/>
                  </a:lnTo>
                  <a:lnTo>
                    <a:pt x="200" y="11"/>
                  </a:lnTo>
                  <a:lnTo>
                    <a:pt x="207" y="9"/>
                  </a:lnTo>
                  <a:lnTo>
                    <a:pt x="217" y="7"/>
                  </a:lnTo>
                  <a:lnTo>
                    <a:pt x="226" y="3"/>
                  </a:lnTo>
                  <a:lnTo>
                    <a:pt x="236" y="2"/>
                  </a:lnTo>
                  <a:lnTo>
                    <a:pt x="245" y="0"/>
                  </a:lnTo>
                  <a:lnTo>
                    <a:pt x="316" y="53"/>
                  </a:lnTo>
                  <a:lnTo>
                    <a:pt x="316" y="53"/>
                  </a:lnTo>
                  <a:close/>
                </a:path>
              </a:pathLst>
            </a:custGeom>
            <a:solidFill>
              <a:srgbClr val="E87A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auto">
            <a:xfrm>
              <a:off x="2719" y="2027"/>
              <a:ext cx="86" cy="155"/>
            </a:xfrm>
            <a:custGeom>
              <a:avLst/>
              <a:gdLst/>
              <a:ahLst/>
              <a:cxnLst>
                <a:cxn ang="0">
                  <a:pos x="10" y="29"/>
                </a:cxn>
                <a:cxn ang="0">
                  <a:pos x="10" y="32"/>
                </a:cxn>
                <a:cxn ang="0">
                  <a:pos x="10" y="36"/>
                </a:cxn>
                <a:cxn ang="0">
                  <a:pos x="10" y="44"/>
                </a:cxn>
                <a:cxn ang="0">
                  <a:pos x="10" y="51"/>
                </a:cxn>
                <a:cxn ang="0">
                  <a:pos x="10" y="61"/>
                </a:cxn>
                <a:cxn ang="0">
                  <a:pos x="10" y="67"/>
                </a:cxn>
                <a:cxn ang="0">
                  <a:pos x="10" y="72"/>
                </a:cxn>
                <a:cxn ang="0">
                  <a:pos x="10" y="78"/>
                </a:cxn>
                <a:cxn ang="0">
                  <a:pos x="10" y="86"/>
                </a:cxn>
                <a:cxn ang="0">
                  <a:pos x="10" y="89"/>
                </a:cxn>
                <a:cxn ang="0">
                  <a:pos x="10" y="95"/>
                </a:cxn>
                <a:cxn ang="0">
                  <a:pos x="8" y="103"/>
                </a:cxn>
                <a:cxn ang="0">
                  <a:pos x="8" y="110"/>
                </a:cxn>
                <a:cxn ang="0">
                  <a:pos x="8" y="116"/>
                </a:cxn>
                <a:cxn ang="0">
                  <a:pos x="8" y="124"/>
                </a:cxn>
                <a:cxn ang="0">
                  <a:pos x="8" y="129"/>
                </a:cxn>
                <a:cxn ang="0">
                  <a:pos x="8" y="137"/>
                </a:cxn>
                <a:cxn ang="0">
                  <a:pos x="6" y="145"/>
                </a:cxn>
                <a:cxn ang="0">
                  <a:pos x="6" y="152"/>
                </a:cxn>
                <a:cxn ang="0">
                  <a:pos x="4" y="158"/>
                </a:cxn>
                <a:cxn ang="0">
                  <a:pos x="4" y="166"/>
                </a:cxn>
                <a:cxn ang="0">
                  <a:pos x="2" y="173"/>
                </a:cxn>
                <a:cxn ang="0">
                  <a:pos x="2" y="181"/>
                </a:cxn>
                <a:cxn ang="0">
                  <a:pos x="0" y="186"/>
                </a:cxn>
                <a:cxn ang="0">
                  <a:pos x="0" y="194"/>
                </a:cxn>
                <a:cxn ang="0">
                  <a:pos x="0" y="198"/>
                </a:cxn>
                <a:cxn ang="0">
                  <a:pos x="4" y="205"/>
                </a:cxn>
                <a:cxn ang="0">
                  <a:pos x="8" y="213"/>
                </a:cxn>
                <a:cxn ang="0">
                  <a:pos x="17" y="223"/>
                </a:cxn>
                <a:cxn ang="0">
                  <a:pos x="19" y="226"/>
                </a:cxn>
                <a:cxn ang="0">
                  <a:pos x="25" y="230"/>
                </a:cxn>
                <a:cxn ang="0">
                  <a:pos x="31" y="236"/>
                </a:cxn>
                <a:cxn ang="0">
                  <a:pos x="36" y="242"/>
                </a:cxn>
                <a:cxn ang="0">
                  <a:pos x="42" y="245"/>
                </a:cxn>
                <a:cxn ang="0">
                  <a:pos x="46" y="251"/>
                </a:cxn>
                <a:cxn ang="0">
                  <a:pos x="53" y="255"/>
                </a:cxn>
                <a:cxn ang="0">
                  <a:pos x="59" y="261"/>
                </a:cxn>
                <a:cxn ang="0">
                  <a:pos x="65" y="264"/>
                </a:cxn>
                <a:cxn ang="0">
                  <a:pos x="70" y="270"/>
                </a:cxn>
                <a:cxn ang="0">
                  <a:pos x="76" y="274"/>
                </a:cxn>
                <a:cxn ang="0">
                  <a:pos x="82" y="280"/>
                </a:cxn>
                <a:cxn ang="0">
                  <a:pos x="88" y="283"/>
                </a:cxn>
                <a:cxn ang="0">
                  <a:pos x="93" y="287"/>
                </a:cxn>
                <a:cxn ang="0">
                  <a:pos x="97" y="291"/>
                </a:cxn>
                <a:cxn ang="0">
                  <a:pos x="103" y="295"/>
                </a:cxn>
                <a:cxn ang="0">
                  <a:pos x="110" y="300"/>
                </a:cxn>
                <a:cxn ang="0">
                  <a:pos x="118" y="304"/>
                </a:cxn>
                <a:cxn ang="0">
                  <a:pos x="122" y="308"/>
                </a:cxn>
                <a:cxn ang="0">
                  <a:pos x="124" y="310"/>
                </a:cxn>
                <a:cxn ang="0">
                  <a:pos x="171" y="175"/>
                </a:cxn>
                <a:cxn ang="0">
                  <a:pos x="93" y="0"/>
                </a:cxn>
                <a:cxn ang="0">
                  <a:pos x="10" y="29"/>
                </a:cxn>
                <a:cxn ang="0">
                  <a:pos x="10" y="29"/>
                </a:cxn>
              </a:cxnLst>
              <a:rect l="0" t="0" r="r" b="b"/>
              <a:pathLst>
                <a:path w="171" h="310">
                  <a:moveTo>
                    <a:pt x="10" y="29"/>
                  </a:moveTo>
                  <a:lnTo>
                    <a:pt x="10" y="32"/>
                  </a:lnTo>
                  <a:lnTo>
                    <a:pt x="10" y="36"/>
                  </a:lnTo>
                  <a:lnTo>
                    <a:pt x="10" y="44"/>
                  </a:lnTo>
                  <a:lnTo>
                    <a:pt x="10" y="51"/>
                  </a:lnTo>
                  <a:lnTo>
                    <a:pt x="10" y="61"/>
                  </a:lnTo>
                  <a:lnTo>
                    <a:pt x="10" y="67"/>
                  </a:lnTo>
                  <a:lnTo>
                    <a:pt x="10" y="72"/>
                  </a:lnTo>
                  <a:lnTo>
                    <a:pt x="10" y="78"/>
                  </a:lnTo>
                  <a:lnTo>
                    <a:pt x="10" y="86"/>
                  </a:lnTo>
                  <a:lnTo>
                    <a:pt x="10" y="89"/>
                  </a:lnTo>
                  <a:lnTo>
                    <a:pt x="10" y="95"/>
                  </a:lnTo>
                  <a:lnTo>
                    <a:pt x="8" y="103"/>
                  </a:lnTo>
                  <a:lnTo>
                    <a:pt x="8" y="110"/>
                  </a:lnTo>
                  <a:lnTo>
                    <a:pt x="8" y="116"/>
                  </a:lnTo>
                  <a:lnTo>
                    <a:pt x="8" y="124"/>
                  </a:lnTo>
                  <a:lnTo>
                    <a:pt x="8" y="129"/>
                  </a:lnTo>
                  <a:lnTo>
                    <a:pt x="8" y="137"/>
                  </a:lnTo>
                  <a:lnTo>
                    <a:pt x="6" y="145"/>
                  </a:lnTo>
                  <a:lnTo>
                    <a:pt x="6" y="152"/>
                  </a:lnTo>
                  <a:lnTo>
                    <a:pt x="4" y="158"/>
                  </a:lnTo>
                  <a:lnTo>
                    <a:pt x="4" y="166"/>
                  </a:lnTo>
                  <a:lnTo>
                    <a:pt x="2" y="173"/>
                  </a:lnTo>
                  <a:lnTo>
                    <a:pt x="2" y="181"/>
                  </a:lnTo>
                  <a:lnTo>
                    <a:pt x="0" y="186"/>
                  </a:lnTo>
                  <a:lnTo>
                    <a:pt x="0" y="194"/>
                  </a:lnTo>
                  <a:lnTo>
                    <a:pt x="0" y="198"/>
                  </a:lnTo>
                  <a:lnTo>
                    <a:pt x="4" y="205"/>
                  </a:lnTo>
                  <a:lnTo>
                    <a:pt x="8" y="213"/>
                  </a:lnTo>
                  <a:lnTo>
                    <a:pt x="17" y="223"/>
                  </a:lnTo>
                  <a:lnTo>
                    <a:pt x="19" y="226"/>
                  </a:lnTo>
                  <a:lnTo>
                    <a:pt x="25" y="230"/>
                  </a:lnTo>
                  <a:lnTo>
                    <a:pt x="31" y="236"/>
                  </a:lnTo>
                  <a:lnTo>
                    <a:pt x="36" y="242"/>
                  </a:lnTo>
                  <a:lnTo>
                    <a:pt x="42" y="245"/>
                  </a:lnTo>
                  <a:lnTo>
                    <a:pt x="46" y="251"/>
                  </a:lnTo>
                  <a:lnTo>
                    <a:pt x="53" y="255"/>
                  </a:lnTo>
                  <a:lnTo>
                    <a:pt x="59" y="261"/>
                  </a:lnTo>
                  <a:lnTo>
                    <a:pt x="65" y="264"/>
                  </a:lnTo>
                  <a:lnTo>
                    <a:pt x="70" y="270"/>
                  </a:lnTo>
                  <a:lnTo>
                    <a:pt x="76" y="274"/>
                  </a:lnTo>
                  <a:lnTo>
                    <a:pt x="82" y="280"/>
                  </a:lnTo>
                  <a:lnTo>
                    <a:pt x="88" y="283"/>
                  </a:lnTo>
                  <a:lnTo>
                    <a:pt x="93" y="287"/>
                  </a:lnTo>
                  <a:lnTo>
                    <a:pt x="97" y="291"/>
                  </a:lnTo>
                  <a:lnTo>
                    <a:pt x="103" y="295"/>
                  </a:lnTo>
                  <a:lnTo>
                    <a:pt x="110" y="300"/>
                  </a:lnTo>
                  <a:lnTo>
                    <a:pt x="118" y="304"/>
                  </a:lnTo>
                  <a:lnTo>
                    <a:pt x="122" y="308"/>
                  </a:lnTo>
                  <a:lnTo>
                    <a:pt x="124" y="310"/>
                  </a:lnTo>
                  <a:lnTo>
                    <a:pt x="171" y="175"/>
                  </a:lnTo>
                  <a:lnTo>
                    <a:pt x="93" y="0"/>
                  </a:lnTo>
                  <a:lnTo>
                    <a:pt x="10" y="29"/>
                  </a:lnTo>
                  <a:lnTo>
                    <a:pt x="10" y="29"/>
                  </a:lnTo>
                  <a:close/>
                </a:path>
              </a:pathLst>
            </a:custGeom>
            <a:solidFill>
              <a:srgbClr val="FF99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11" name="Freeform 11"/>
            <p:cNvSpPr>
              <a:spLocks/>
            </p:cNvSpPr>
            <p:nvPr/>
          </p:nvSpPr>
          <p:spPr bwMode="auto">
            <a:xfrm>
              <a:off x="2744" y="2020"/>
              <a:ext cx="94" cy="129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7"/>
                </a:cxn>
                <a:cxn ang="0">
                  <a:pos x="0" y="59"/>
                </a:cxn>
                <a:cxn ang="0">
                  <a:pos x="0" y="70"/>
                </a:cxn>
                <a:cxn ang="0">
                  <a:pos x="0" y="82"/>
                </a:cxn>
                <a:cxn ang="0">
                  <a:pos x="1" y="91"/>
                </a:cxn>
                <a:cxn ang="0">
                  <a:pos x="3" y="102"/>
                </a:cxn>
                <a:cxn ang="0">
                  <a:pos x="7" y="114"/>
                </a:cxn>
                <a:cxn ang="0">
                  <a:pos x="11" y="127"/>
                </a:cxn>
                <a:cxn ang="0">
                  <a:pos x="17" y="139"/>
                </a:cxn>
                <a:cxn ang="0">
                  <a:pos x="22" y="152"/>
                </a:cxn>
                <a:cxn ang="0">
                  <a:pos x="30" y="165"/>
                </a:cxn>
                <a:cxn ang="0">
                  <a:pos x="41" y="177"/>
                </a:cxn>
                <a:cxn ang="0">
                  <a:pos x="51" y="190"/>
                </a:cxn>
                <a:cxn ang="0">
                  <a:pos x="62" y="201"/>
                </a:cxn>
                <a:cxn ang="0">
                  <a:pos x="74" y="211"/>
                </a:cxn>
                <a:cxn ang="0">
                  <a:pos x="83" y="218"/>
                </a:cxn>
                <a:cxn ang="0">
                  <a:pos x="98" y="230"/>
                </a:cxn>
                <a:cxn ang="0">
                  <a:pos x="117" y="241"/>
                </a:cxn>
                <a:cxn ang="0">
                  <a:pos x="134" y="249"/>
                </a:cxn>
                <a:cxn ang="0">
                  <a:pos x="148" y="253"/>
                </a:cxn>
                <a:cxn ang="0">
                  <a:pos x="161" y="256"/>
                </a:cxn>
                <a:cxn ang="0">
                  <a:pos x="165" y="255"/>
                </a:cxn>
                <a:cxn ang="0">
                  <a:pos x="167" y="245"/>
                </a:cxn>
                <a:cxn ang="0">
                  <a:pos x="171" y="232"/>
                </a:cxn>
                <a:cxn ang="0">
                  <a:pos x="172" y="222"/>
                </a:cxn>
                <a:cxn ang="0">
                  <a:pos x="174" y="211"/>
                </a:cxn>
                <a:cxn ang="0">
                  <a:pos x="178" y="198"/>
                </a:cxn>
                <a:cxn ang="0">
                  <a:pos x="180" y="184"/>
                </a:cxn>
                <a:cxn ang="0">
                  <a:pos x="182" y="169"/>
                </a:cxn>
                <a:cxn ang="0">
                  <a:pos x="184" y="154"/>
                </a:cxn>
                <a:cxn ang="0">
                  <a:pos x="186" y="137"/>
                </a:cxn>
                <a:cxn ang="0">
                  <a:pos x="188" y="121"/>
                </a:cxn>
                <a:cxn ang="0">
                  <a:pos x="188" y="104"/>
                </a:cxn>
                <a:cxn ang="0">
                  <a:pos x="188" y="89"/>
                </a:cxn>
                <a:cxn ang="0">
                  <a:pos x="186" y="74"/>
                </a:cxn>
                <a:cxn ang="0">
                  <a:pos x="74" y="0"/>
                </a:cxn>
                <a:cxn ang="0">
                  <a:pos x="1" y="42"/>
                </a:cxn>
              </a:cxnLst>
              <a:rect l="0" t="0" r="r" b="b"/>
              <a:pathLst>
                <a:path w="188" h="256">
                  <a:moveTo>
                    <a:pt x="1" y="42"/>
                  </a:moveTo>
                  <a:lnTo>
                    <a:pt x="0" y="42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0" y="53"/>
                  </a:lnTo>
                  <a:lnTo>
                    <a:pt x="0" y="59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0" y="76"/>
                  </a:lnTo>
                  <a:lnTo>
                    <a:pt x="0" y="82"/>
                  </a:lnTo>
                  <a:lnTo>
                    <a:pt x="1" y="87"/>
                  </a:lnTo>
                  <a:lnTo>
                    <a:pt x="1" y="91"/>
                  </a:lnTo>
                  <a:lnTo>
                    <a:pt x="1" y="97"/>
                  </a:lnTo>
                  <a:lnTo>
                    <a:pt x="3" y="102"/>
                  </a:lnTo>
                  <a:lnTo>
                    <a:pt x="5" y="108"/>
                  </a:lnTo>
                  <a:lnTo>
                    <a:pt x="7" y="114"/>
                  </a:lnTo>
                  <a:lnTo>
                    <a:pt x="9" y="120"/>
                  </a:lnTo>
                  <a:lnTo>
                    <a:pt x="11" y="127"/>
                  </a:lnTo>
                  <a:lnTo>
                    <a:pt x="15" y="133"/>
                  </a:lnTo>
                  <a:lnTo>
                    <a:pt x="17" y="139"/>
                  </a:lnTo>
                  <a:lnTo>
                    <a:pt x="19" y="144"/>
                  </a:lnTo>
                  <a:lnTo>
                    <a:pt x="22" y="152"/>
                  </a:lnTo>
                  <a:lnTo>
                    <a:pt x="26" y="158"/>
                  </a:lnTo>
                  <a:lnTo>
                    <a:pt x="30" y="165"/>
                  </a:lnTo>
                  <a:lnTo>
                    <a:pt x="36" y="171"/>
                  </a:lnTo>
                  <a:lnTo>
                    <a:pt x="41" y="177"/>
                  </a:lnTo>
                  <a:lnTo>
                    <a:pt x="47" y="184"/>
                  </a:lnTo>
                  <a:lnTo>
                    <a:pt x="51" y="190"/>
                  </a:lnTo>
                  <a:lnTo>
                    <a:pt x="57" y="196"/>
                  </a:lnTo>
                  <a:lnTo>
                    <a:pt x="62" y="201"/>
                  </a:lnTo>
                  <a:lnTo>
                    <a:pt x="68" y="207"/>
                  </a:lnTo>
                  <a:lnTo>
                    <a:pt x="74" y="211"/>
                  </a:lnTo>
                  <a:lnTo>
                    <a:pt x="79" y="215"/>
                  </a:lnTo>
                  <a:lnTo>
                    <a:pt x="83" y="218"/>
                  </a:lnTo>
                  <a:lnTo>
                    <a:pt x="89" y="222"/>
                  </a:lnTo>
                  <a:lnTo>
                    <a:pt x="98" y="230"/>
                  </a:lnTo>
                  <a:lnTo>
                    <a:pt x="110" y="236"/>
                  </a:lnTo>
                  <a:lnTo>
                    <a:pt x="117" y="241"/>
                  </a:lnTo>
                  <a:lnTo>
                    <a:pt x="127" y="245"/>
                  </a:lnTo>
                  <a:lnTo>
                    <a:pt x="134" y="249"/>
                  </a:lnTo>
                  <a:lnTo>
                    <a:pt x="142" y="251"/>
                  </a:lnTo>
                  <a:lnTo>
                    <a:pt x="148" y="253"/>
                  </a:lnTo>
                  <a:lnTo>
                    <a:pt x="153" y="255"/>
                  </a:lnTo>
                  <a:lnTo>
                    <a:pt x="161" y="256"/>
                  </a:lnTo>
                  <a:lnTo>
                    <a:pt x="165" y="256"/>
                  </a:lnTo>
                  <a:lnTo>
                    <a:pt x="165" y="255"/>
                  </a:lnTo>
                  <a:lnTo>
                    <a:pt x="167" y="253"/>
                  </a:lnTo>
                  <a:lnTo>
                    <a:pt x="167" y="245"/>
                  </a:lnTo>
                  <a:lnTo>
                    <a:pt x="171" y="237"/>
                  </a:lnTo>
                  <a:lnTo>
                    <a:pt x="171" y="232"/>
                  </a:lnTo>
                  <a:lnTo>
                    <a:pt x="172" y="228"/>
                  </a:lnTo>
                  <a:lnTo>
                    <a:pt x="172" y="222"/>
                  </a:lnTo>
                  <a:lnTo>
                    <a:pt x="174" y="218"/>
                  </a:lnTo>
                  <a:lnTo>
                    <a:pt x="174" y="211"/>
                  </a:lnTo>
                  <a:lnTo>
                    <a:pt x="176" y="205"/>
                  </a:lnTo>
                  <a:lnTo>
                    <a:pt x="178" y="198"/>
                  </a:lnTo>
                  <a:lnTo>
                    <a:pt x="180" y="192"/>
                  </a:lnTo>
                  <a:lnTo>
                    <a:pt x="180" y="184"/>
                  </a:lnTo>
                  <a:lnTo>
                    <a:pt x="182" y="177"/>
                  </a:lnTo>
                  <a:lnTo>
                    <a:pt x="182" y="169"/>
                  </a:lnTo>
                  <a:lnTo>
                    <a:pt x="184" y="161"/>
                  </a:lnTo>
                  <a:lnTo>
                    <a:pt x="184" y="154"/>
                  </a:lnTo>
                  <a:lnTo>
                    <a:pt x="186" y="146"/>
                  </a:lnTo>
                  <a:lnTo>
                    <a:pt x="186" y="137"/>
                  </a:lnTo>
                  <a:lnTo>
                    <a:pt x="188" y="131"/>
                  </a:lnTo>
                  <a:lnTo>
                    <a:pt x="188" y="121"/>
                  </a:lnTo>
                  <a:lnTo>
                    <a:pt x="188" y="114"/>
                  </a:lnTo>
                  <a:lnTo>
                    <a:pt x="188" y="104"/>
                  </a:lnTo>
                  <a:lnTo>
                    <a:pt x="188" y="97"/>
                  </a:lnTo>
                  <a:lnTo>
                    <a:pt x="188" y="89"/>
                  </a:lnTo>
                  <a:lnTo>
                    <a:pt x="188" y="82"/>
                  </a:lnTo>
                  <a:lnTo>
                    <a:pt x="186" y="74"/>
                  </a:lnTo>
                  <a:lnTo>
                    <a:pt x="186" y="66"/>
                  </a:lnTo>
                  <a:lnTo>
                    <a:pt x="74" y="0"/>
                  </a:lnTo>
                  <a:lnTo>
                    <a:pt x="1" y="42"/>
                  </a:lnTo>
                  <a:lnTo>
                    <a:pt x="1" y="42"/>
                  </a:lnTo>
                  <a:close/>
                </a:path>
              </a:pathLst>
            </a:custGeom>
            <a:solidFill>
              <a:srgbClr val="FFBF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12" name="Freeform 12"/>
            <p:cNvSpPr>
              <a:spLocks/>
            </p:cNvSpPr>
            <p:nvPr/>
          </p:nvSpPr>
          <p:spPr bwMode="auto">
            <a:xfrm>
              <a:off x="2721" y="1986"/>
              <a:ext cx="120" cy="67"/>
            </a:xfrm>
            <a:custGeom>
              <a:avLst/>
              <a:gdLst/>
              <a:ahLst/>
              <a:cxnLst>
                <a:cxn ang="0">
                  <a:pos x="205" y="133"/>
                </a:cxn>
                <a:cxn ang="0">
                  <a:pos x="239" y="107"/>
                </a:cxn>
                <a:cxn ang="0">
                  <a:pos x="239" y="107"/>
                </a:cxn>
                <a:cxn ang="0">
                  <a:pos x="239" y="103"/>
                </a:cxn>
                <a:cxn ang="0">
                  <a:pos x="237" y="99"/>
                </a:cxn>
                <a:cxn ang="0">
                  <a:pos x="236" y="94"/>
                </a:cxn>
                <a:cxn ang="0">
                  <a:pos x="232" y="86"/>
                </a:cxn>
                <a:cxn ang="0">
                  <a:pos x="230" y="78"/>
                </a:cxn>
                <a:cxn ang="0">
                  <a:pos x="226" y="69"/>
                </a:cxn>
                <a:cxn ang="0">
                  <a:pos x="220" y="61"/>
                </a:cxn>
                <a:cxn ang="0">
                  <a:pos x="215" y="50"/>
                </a:cxn>
                <a:cxn ang="0">
                  <a:pos x="209" y="42"/>
                </a:cxn>
                <a:cxn ang="0">
                  <a:pos x="199" y="33"/>
                </a:cxn>
                <a:cxn ang="0">
                  <a:pos x="190" y="25"/>
                </a:cxn>
                <a:cxn ang="0">
                  <a:pos x="186" y="21"/>
                </a:cxn>
                <a:cxn ang="0">
                  <a:pos x="180" y="18"/>
                </a:cxn>
                <a:cxn ang="0">
                  <a:pos x="173" y="16"/>
                </a:cxn>
                <a:cxn ang="0">
                  <a:pos x="167" y="12"/>
                </a:cxn>
                <a:cxn ang="0">
                  <a:pos x="161" y="10"/>
                </a:cxn>
                <a:cxn ang="0">
                  <a:pos x="154" y="6"/>
                </a:cxn>
                <a:cxn ang="0">
                  <a:pos x="146" y="4"/>
                </a:cxn>
                <a:cxn ang="0">
                  <a:pos x="141" y="4"/>
                </a:cxn>
                <a:cxn ang="0">
                  <a:pos x="133" y="0"/>
                </a:cxn>
                <a:cxn ang="0">
                  <a:pos x="123" y="0"/>
                </a:cxn>
                <a:cxn ang="0">
                  <a:pos x="116" y="0"/>
                </a:cxn>
                <a:cxn ang="0">
                  <a:pos x="110" y="0"/>
                </a:cxn>
                <a:cxn ang="0">
                  <a:pos x="101" y="0"/>
                </a:cxn>
                <a:cxn ang="0">
                  <a:pos x="95" y="2"/>
                </a:cxn>
                <a:cxn ang="0">
                  <a:pos x="89" y="4"/>
                </a:cxn>
                <a:cxn ang="0">
                  <a:pos x="84" y="6"/>
                </a:cxn>
                <a:cxn ang="0">
                  <a:pos x="76" y="8"/>
                </a:cxn>
                <a:cxn ang="0">
                  <a:pos x="70" y="12"/>
                </a:cxn>
                <a:cxn ang="0">
                  <a:pos x="65" y="14"/>
                </a:cxn>
                <a:cxn ang="0">
                  <a:pos x="61" y="18"/>
                </a:cxn>
                <a:cxn ang="0">
                  <a:pos x="55" y="19"/>
                </a:cxn>
                <a:cxn ang="0">
                  <a:pos x="49" y="25"/>
                </a:cxn>
                <a:cxn ang="0">
                  <a:pos x="46" y="29"/>
                </a:cxn>
                <a:cxn ang="0">
                  <a:pos x="42" y="35"/>
                </a:cxn>
                <a:cxn ang="0">
                  <a:pos x="32" y="42"/>
                </a:cxn>
                <a:cxn ang="0">
                  <a:pos x="25" y="52"/>
                </a:cxn>
                <a:cxn ang="0">
                  <a:pos x="21" y="57"/>
                </a:cxn>
                <a:cxn ang="0">
                  <a:pos x="19" y="63"/>
                </a:cxn>
                <a:cxn ang="0">
                  <a:pos x="15" y="69"/>
                </a:cxn>
                <a:cxn ang="0">
                  <a:pos x="13" y="75"/>
                </a:cxn>
                <a:cxn ang="0">
                  <a:pos x="11" y="78"/>
                </a:cxn>
                <a:cxn ang="0">
                  <a:pos x="9" y="84"/>
                </a:cxn>
                <a:cxn ang="0">
                  <a:pos x="6" y="90"/>
                </a:cxn>
                <a:cxn ang="0">
                  <a:pos x="6" y="95"/>
                </a:cxn>
                <a:cxn ang="0">
                  <a:pos x="2" y="101"/>
                </a:cxn>
                <a:cxn ang="0">
                  <a:pos x="2" y="107"/>
                </a:cxn>
                <a:cxn ang="0">
                  <a:pos x="0" y="113"/>
                </a:cxn>
                <a:cxn ang="0">
                  <a:pos x="0" y="118"/>
                </a:cxn>
                <a:cxn ang="0">
                  <a:pos x="85" y="126"/>
                </a:cxn>
                <a:cxn ang="0">
                  <a:pos x="205" y="133"/>
                </a:cxn>
                <a:cxn ang="0">
                  <a:pos x="205" y="133"/>
                </a:cxn>
              </a:cxnLst>
              <a:rect l="0" t="0" r="r" b="b"/>
              <a:pathLst>
                <a:path w="239" h="133">
                  <a:moveTo>
                    <a:pt x="205" y="133"/>
                  </a:moveTo>
                  <a:lnTo>
                    <a:pt x="239" y="107"/>
                  </a:lnTo>
                  <a:lnTo>
                    <a:pt x="239" y="107"/>
                  </a:lnTo>
                  <a:lnTo>
                    <a:pt x="239" y="103"/>
                  </a:lnTo>
                  <a:lnTo>
                    <a:pt x="237" y="99"/>
                  </a:lnTo>
                  <a:lnTo>
                    <a:pt x="236" y="94"/>
                  </a:lnTo>
                  <a:lnTo>
                    <a:pt x="232" y="86"/>
                  </a:lnTo>
                  <a:lnTo>
                    <a:pt x="230" y="78"/>
                  </a:lnTo>
                  <a:lnTo>
                    <a:pt x="226" y="69"/>
                  </a:lnTo>
                  <a:lnTo>
                    <a:pt x="220" y="61"/>
                  </a:lnTo>
                  <a:lnTo>
                    <a:pt x="215" y="50"/>
                  </a:lnTo>
                  <a:lnTo>
                    <a:pt x="209" y="42"/>
                  </a:lnTo>
                  <a:lnTo>
                    <a:pt x="199" y="33"/>
                  </a:lnTo>
                  <a:lnTo>
                    <a:pt x="190" y="25"/>
                  </a:lnTo>
                  <a:lnTo>
                    <a:pt x="186" y="21"/>
                  </a:lnTo>
                  <a:lnTo>
                    <a:pt x="180" y="18"/>
                  </a:lnTo>
                  <a:lnTo>
                    <a:pt x="173" y="16"/>
                  </a:lnTo>
                  <a:lnTo>
                    <a:pt x="167" y="12"/>
                  </a:lnTo>
                  <a:lnTo>
                    <a:pt x="161" y="10"/>
                  </a:lnTo>
                  <a:lnTo>
                    <a:pt x="154" y="6"/>
                  </a:lnTo>
                  <a:lnTo>
                    <a:pt x="146" y="4"/>
                  </a:lnTo>
                  <a:lnTo>
                    <a:pt x="141" y="4"/>
                  </a:lnTo>
                  <a:lnTo>
                    <a:pt x="133" y="0"/>
                  </a:lnTo>
                  <a:lnTo>
                    <a:pt x="123" y="0"/>
                  </a:lnTo>
                  <a:lnTo>
                    <a:pt x="116" y="0"/>
                  </a:lnTo>
                  <a:lnTo>
                    <a:pt x="110" y="0"/>
                  </a:lnTo>
                  <a:lnTo>
                    <a:pt x="101" y="0"/>
                  </a:lnTo>
                  <a:lnTo>
                    <a:pt x="95" y="2"/>
                  </a:lnTo>
                  <a:lnTo>
                    <a:pt x="89" y="4"/>
                  </a:lnTo>
                  <a:lnTo>
                    <a:pt x="84" y="6"/>
                  </a:lnTo>
                  <a:lnTo>
                    <a:pt x="76" y="8"/>
                  </a:lnTo>
                  <a:lnTo>
                    <a:pt x="70" y="12"/>
                  </a:lnTo>
                  <a:lnTo>
                    <a:pt x="65" y="14"/>
                  </a:lnTo>
                  <a:lnTo>
                    <a:pt x="61" y="18"/>
                  </a:lnTo>
                  <a:lnTo>
                    <a:pt x="55" y="19"/>
                  </a:lnTo>
                  <a:lnTo>
                    <a:pt x="49" y="25"/>
                  </a:lnTo>
                  <a:lnTo>
                    <a:pt x="46" y="29"/>
                  </a:lnTo>
                  <a:lnTo>
                    <a:pt x="42" y="35"/>
                  </a:lnTo>
                  <a:lnTo>
                    <a:pt x="32" y="42"/>
                  </a:lnTo>
                  <a:lnTo>
                    <a:pt x="25" y="52"/>
                  </a:lnTo>
                  <a:lnTo>
                    <a:pt x="21" y="57"/>
                  </a:lnTo>
                  <a:lnTo>
                    <a:pt x="19" y="63"/>
                  </a:lnTo>
                  <a:lnTo>
                    <a:pt x="15" y="69"/>
                  </a:lnTo>
                  <a:lnTo>
                    <a:pt x="13" y="75"/>
                  </a:lnTo>
                  <a:lnTo>
                    <a:pt x="11" y="78"/>
                  </a:lnTo>
                  <a:lnTo>
                    <a:pt x="9" y="84"/>
                  </a:lnTo>
                  <a:lnTo>
                    <a:pt x="6" y="90"/>
                  </a:lnTo>
                  <a:lnTo>
                    <a:pt x="6" y="95"/>
                  </a:lnTo>
                  <a:lnTo>
                    <a:pt x="2" y="101"/>
                  </a:lnTo>
                  <a:lnTo>
                    <a:pt x="2" y="107"/>
                  </a:lnTo>
                  <a:lnTo>
                    <a:pt x="0" y="113"/>
                  </a:lnTo>
                  <a:lnTo>
                    <a:pt x="0" y="118"/>
                  </a:lnTo>
                  <a:lnTo>
                    <a:pt x="85" y="126"/>
                  </a:lnTo>
                  <a:lnTo>
                    <a:pt x="205" y="133"/>
                  </a:lnTo>
                  <a:lnTo>
                    <a:pt x="205" y="133"/>
                  </a:lnTo>
                  <a:close/>
                </a:path>
              </a:pathLst>
            </a:custGeom>
            <a:solidFill>
              <a:srgbClr val="66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13" name="Freeform 13"/>
            <p:cNvSpPr>
              <a:spLocks/>
            </p:cNvSpPr>
            <p:nvPr/>
          </p:nvSpPr>
          <p:spPr bwMode="auto">
            <a:xfrm>
              <a:off x="2749" y="2030"/>
              <a:ext cx="148" cy="36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15" y="40"/>
                </a:cxn>
                <a:cxn ang="0">
                  <a:pos x="30" y="42"/>
                </a:cxn>
                <a:cxn ang="0">
                  <a:pos x="42" y="44"/>
                </a:cxn>
                <a:cxn ang="0">
                  <a:pos x="53" y="45"/>
                </a:cxn>
                <a:cxn ang="0">
                  <a:pos x="65" y="47"/>
                </a:cxn>
                <a:cxn ang="0">
                  <a:pos x="78" y="47"/>
                </a:cxn>
                <a:cxn ang="0">
                  <a:pos x="93" y="51"/>
                </a:cxn>
                <a:cxn ang="0">
                  <a:pos x="106" y="53"/>
                </a:cxn>
                <a:cxn ang="0">
                  <a:pos x="122" y="55"/>
                </a:cxn>
                <a:cxn ang="0">
                  <a:pos x="137" y="57"/>
                </a:cxn>
                <a:cxn ang="0">
                  <a:pos x="152" y="59"/>
                </a:cxn>
                <a:cxn ang="0">
                  <a:pos x="167" y="63"/>
                </a:cxn>
                <a:cxn ang="0">
                  <a:pos x="182" y="63"/>
                </a:cxn>
                <a:cxn ang="0">
                  <a:pos x="196" y="64"/>
                </a:cxn>
                <a:cxn ang="0">
                  <a:pos x="211" y="66"/>
                </a:cxn>
                <a:cxn ang="0">
                  <a:pos x="224" y="68"/>
                </a:cxn>
                <a:cxn ang="0">
                  <a:pos x="238" y="70"/>
                </a:cxn>
                <a:cxn ang="0">
                  <a:pos x="249" y="70"/>
                </a:cxn>
                <a:cxn ang="0">
                  <a:pos x="260" y="72"/>
                </a:cxn>
                <a:cxn ang="0">
                  <a:pos x="270" y="72"/>
                </a:cxn>
                <a:cxn ang="0">
                  <a:pos x="285" y="72"/>
                </a:cxn>
                <a:cxn ang="0">
                  <a:pos x="295" y="70"/>
                </a:cxn>
                <a:cxn ang="0">
                  <a:pos x="296" y="66"/>
                </a:cxn>
                <a:cxn ang="0">
                  <a:pos x="289" y="61"/>
                </a:cxn>
                <a:cxn ang="0">
                  <a:pos x="277" y="53"/>
                </a:cxn>
                <a:cxn ang="0">
                  <a:pos x="266" y="47"/>
                </a:cxn>
                <a:cxn ang="0">
                  <a:pos x="255" y="42"/>
                </a:cxn>
                <a:cxn ang="0">
                  <a:pos x="245" y="36"/>
                </a:cxn>
                <a:cxn ang="0">
                  <a:pos x="234" y="30"/>
                </a:cxn>
                <a:cxn ang="0">
                  <a:pos x="226" y="25"/>
                </a:cxn>
                <a:cxn ang="0">
                  <a:pos x="209" y="17"/>
                </a:cxn>
                <a:cxn ang="0">
                  <a:pos x="196" y="9"/>
                </a:cxn>
                <a:cxn ang="0">
                  <a:pos x="186" y="4"/>
                </a:cxn>
                <a:cxn ang="0">
                  <a:pos x="177" y="0"/>
                </a:cxn>
                <a:cxn ang="0">
                  <a:pos x="173" y="2"/>
                </a:cxn>
                <a:cxn ang="0">
                  <a:pos x="163" y="9"/>
                </a:cxn>
                <a:cxn ang="0">
                  <a:pos x="152" y="13"/>
                </a:cxn>
                <a:cxn ang="0">
                  <a:pos x="137" y="17"/>
                </a:cxn>
                <a:cxn ang="0">
                  <a:pos x="129" y="17"/>
                </a:cxn>
                <a:cxn ang="0">
                  <a:pos x="118" y="19"/>
                </a:cxn>
                <a:cxn ang="0">
                  <a:pos x="106" y="21"/>
                </a:cxn>
                <a:cxn ang="0">
                  <a:pos x="97" y="23"/>
                </a:cxn>
                <a:cxn ang="0">
                  <a:pos x="82" y="23"/>
                </a:cxn>
                <a:cxn ang="0">
                  <a:pos x="72" y="25"/>
                </a:cxn>
                <a:cxn ang="0">
                  <a:pos x="61" y="25"/>
                </a:cxn>
                <a:cxn ang="0">
                  <a:pos x="51" y="26"/>
                </a:cxn>
                <a:cxn ang="0">
                  <a:pos x="36" y="28"/>
                </a:cxn>
                <a:cxn ang="0">
                  <a:pos x="23" y="32"/>
                </a:cxn>
                <a:cxn ang="0">
                  <a:pos x="11" y="34"/>
                </a:cxn>
                <a:cxn ang="0">
                  <a:pos x="6" y="36"/>
                </a:cxn>
                <a:cxn ang="0">
                  <a:pos x="0" y="38"/>
                </a:cxn>
              </a:cxnLst>
              <a:rect l="0" t="0" r="r" b="b"/>
              <a:pathLst>
                <a:path w="296" h="72">
                  <a:moveTo>
                    <a:pt x="0" y="38"/>
                  </a:moveTo>
                  <a:lnTo>
                    <a:pt x="4" y="38"/>
                  </a:lnTo>
                  <a:lnTo>
                    <a:pt x="8" y="38"/>
                  </a:lnTo>
                  <a:lnTo>
                    <a:pt x="15" y="40"/>
                  </a:lnTo>
                  <a:lnTo>
                    <a:pt x="21" y="40"/>
                  </a:lnTo>
                  <a:lnTo>
                    <a:pt x="30" y="42"/>
                  </a:lnTo>
                  <a:lnTo>
                    <a:pt x="36" y="42"/>
                  </a:lnTo>
                  <a:lnTo>
                    <a:pt x="42" y="44"/>
                  </a:lnTo>
                  <a:lnTo>
                    <a:pt x="48" y="44"/>
                  </a:lnTo>
                  <a:lnTo>
                    <a:pt x="53" y="45"/>
                  </a:lnTo>
                  <a:lnTo>
                    <a:pt x="59" y="45"/>
                  </a:lnTo>
                  <a:lnTo>
                    <a:pt x="65" y="47"/>
                  </a:lnTo>
                  <a:lnTo>
                    <a:pt x="72" y="47"/>
                  </a:lnTo>
                  <a:lnTo>
                    <a:pt x="78" y="47"/>
                  </a:lnTo>
                  <a:lnTo>
                    <a:pt x="86" y="49"/>
                  </a:lnTo>
                  <a:lnTo>
                    <a:pt x="93" y="51"/>
                  </a:lnTo>
                  <a:lnTo>
                    <a:pt x="99" y="51"/>
                  </a:lnTo>
                  <a:lnTo>
                    <a:pt x="106" y="53"/>
                  </a:lnTo>
                  <a:lnTo>
                    <a:pt x="114" y="53"/>
                  </a:lnTo>
                  <a:lnTo>
                    <a:pt x="122" y="55"/>
                  </a:lnTo>
                  <a:lnTo>
                    <a:pt x="129" y="55"/>
                  </a:lnTo>
                  <a:lnTo>
                    <a:pt x="137" y="57"/>
                  </a:lnTo>
                  <a:lnTo>
                    <a:pt x="144" y="57"/>
                  </a:lnTo>
                  <a:lnTo>
                    <a:pt x="152" y="59"/>
                  </a:lnTo>
                  <a:lnTo>
                    <a:pt x="160" y="61"/>
                  </a:lnTo>
                  <a:lnTo>
                    <a:pt x="167" y="63"/>
                  </a:lnTo>
                  <a:lnTo>
                    <a:pt x="175" y="63"/>
                  </a:lnTo>
                  <a:lnTo>
                    <a:pt x="182" y="63"/>
                  </a:lnTo>
                  <a:lnTo>
                    <a:pt x="190" y="64"/>
                  </a:lnTo>
                  <a:lnTo>
                    <a:pt x="196" y="64"/>
                  </a:lnTo>
                  <a:lnTo>
                    <a:pt x="203" y="66"/>
                  </a:lnTo>
                  <a:lnTo>
                    <a:pt x="211" y="66"/>
                  </a:lnTo>
                  <a:lnTo>
                    <a:pt x="217" y="68"/>
                  </a:lnTo>
                  <a:lnTo>
                    <a:pt x="224" y="68"/>
                  </a:lnTo>
                  <a:lnTo>
                    <a:pt x="230" y="68"/>
                  </a:lnTo>
                  <a:lnTo>
                    <a:pt x="238" y="70"/>
                  </a:lnTo>
                  <a:lnTo>
                    <a:pt x="243" y="70"/>
                  </a:lnTo>
                  <a:lnTo>
                    <a:pt x="249" y="70"/>
                  </a:lnTo>
                  <a:lnTo>
                    <a:pt x="255" y="70"/>
                  </a:lnTo>
                  <a:lnTo>
                    <a:pt x="260" y="72"/>
                  </a:lnTo>
                  <a:lnTo>
                    <a:pt x="264" y="72"/>
                  </a:lnTo>
                  <a:lnTo>
                    <a:pt x="270" y="72"/>
                  </a:lnTo>
                  <a:lnTo>
                    <a:pt x="277" y="72"/>
                  </a:lnTo>
                  <a:lnTo>
                    <a:pt x="285" y="72"/>
                  </a:lnTo>
                  <a:lnTo>
                    <a:pt x="289" y="70"/>
                  </a:lnTo>
                  <a:lnTo>
                    <a:pt x="295" y="70"/>
                  </a:lnTo>
                  <a:lnTo>
                    <a:pt x="295" y="68"/>
                  </a:lnTo>
                  <a:lnTo>
                    <a:pt x="296" y="66"/>
                  </a:lnTo>
                  <a:lnTo>
                    <a:pt x="293" y="63"/>
                  </a:lnTo>
                  <a:lnTo>
                    <a:pt x="289" y="61"/>
                  </a:lnTo>
                  <a:lnTo>
                    <a:pt x="283" y="57"/>
                  </a:lnTo>
                  <a:lnTo>
                    <a:pt x="277" y="53"/>
                  </a:lnTo>
                  <a:lnTo>
                    <a:pt x="272" y="51"/>
                  </a:lnTo>
                  <a:lnTo>
                    <a:pt x="266" y="47"/>
                  </a:lnTo>
                  <a:lnTo>
                    <a:pt x="260" y="44"/>
                  </a:lnTo>
                  <a:lnTo>
                    <a:pt x="255" y="42"/>
                  </a:lnTo>
                  <a:lnTo>
                    <a:pt x="251" y="38"/>
                  </a:lnTo>
                  <a:lnTo>
                    <a:pt x="245" y="36"/>
                  </a:lnTo>
                  <a:lnTo>
                    <a:pt x="239" y="32"/>
                  </a:lnTo>
                  <a:lnTo>
                    <a:pt x="234" y="30"/>
                  </a:lnTo>
                  <a:lnTo>
                    <a:pt x="230" y="26"/>
                  </a:lnTo>
                  <a:lnTo>
                    <a:pt x="226" y="25"/>
                  </a:lnTo>
                  <a:lnTo>
                    <a:pt x="217" y="19"/>
                  </a:lnTo>
                  <a:lnTo>
                    <a:pt x="209" y="17"/>
                  </a:lnTo>
                  <a:lnTo>
                    <a:pt x="201" y="13"/>
                  </a:lnTo>
                  <a:lnTo>
                    <a:pt x="196" y="9"/>
                  </a:lnTo>
                  <a:lnTo>
                    <a:pt x="190" y="6"/>
                  </a:lnTo>
                  <a:lnTo>
                    <a:pt x="186" y="4"/>
                  </a:lnTo>
                  <a:lnTo>
                    <a:pt x="179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73" y="2"/>
                  </a:lnTo>
                  <a:lnTo>
                    <a:pt x="169" y="6"/>
                  </a:lnTo>
                  <a:lnTo>
                    <a:pt x="163" y="9"/>
                  </a:lnTo>
                  <a:lnTo>
                    <a:pt x="158" y="11"/>
                  </a:lnTo>
                  <a:lnTo>
                    <a:pt x="152" y="13"/>
                  </a:lnTo>
                  <a:lnTo>
                    <a:pt x="144" y="15"/>
                  </a:lnTo>
                  <a:lnTo>
                    <a:pt x="137" y="17"/>
                  </a:lnTo>
                  <a:lnTo>
                    <a:pt x="133" y="17"/>
                  </a:lnTo>
                  <a:lnTo>
                    <a:pt x="129" y="17"/>
                  </a:lnTo>
                  <a:lnTo>
                    <a:pt x="124" y="19"/>
                  </a:lnTo>
                  <a:lnTo>
                    <a:pt x="118" y="19"/>
                  </a:lnTo>
                  <a:lnTo>
                    <a:pt x="112" y="19"/>
                  </a:lnTo>
                  <a:lnTo>
                    <a:pt x="106" y="21"/>
                  </a:lnTo>
                  <a:lnTo>
                    <a:pt x="103" y="21"/>
                  </a:lnTo>
                  <a:lnTo>
                    <a:pt x="97" y="23"/>
                  </a:lnTo>
                  <a:lnTo>
                    <a:pt x="89" y="23"/>
                  </a:lnTo>
                  <a:lnTo>
                    <a:pt x="82" y="23"/>
                  </a:lnTo>
                  <a:lnTo>
                    <a:pt x="78" y="23"/>
                  </a:lnTo>
                  <a:lnTo>
                    <a:pt x="72" y="25"/>
                  </a:lnTo>
                  <a:lnTo>
                    <a:pt x="67" y="25"/>
                  </a:lnTo>
                  <a:lnTo>
                    <a:pt x="61" y="25"/>
                  </a:lnTo>
                  <a:lnTo>
                    <a:pt x="55" y="26"/>
                  </a:lnTo>
                  <a:lnTo>
                    <a:pt x="51" y="26"/>
                  </a:lnTo>
                  <a:lnTo>
                    <a:pt x="44" y="26"/>
                  </a:lnTo>
                  <a:lnTo>
                    <a:pt x="36" y="28"/>
                  </a:lnTo>
                  <a:lnTo>
                    <a:pt x="29" y="30"/>
                  </a:lnTo>
                  <a:lnTo>
                    <a:pt x="23" y="32"/>
                  </a:lnTo>
                  <a:lnTo>
                    <a:pt x="17" y="32"/>
                  </a:lnTo>
                  <a:lnTo>
                    <a:pt x="11" y="34"/>
                  </a:lnTo>
                  <a:lnTo>
                    <a:pt x="8" y="34"/>
                  </a:lnTo>
                  <a:lnTo>
                    <a:pt x="6" y="36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14" name="Freeform 14"/>
            <p:cNvSpPr>
              <a:spLocks/>
            </p:cNvSpPr>
            <p:nvPr/>
          </p:nvSpPr>
          <p:spPr bwMode="auto">
            <a:xfrm>
              <a:off x="2490" y="2113"/>
              <a:ext cx="337" cy="346"/>
            </a:xfrm>
            <a:custGeom>
              <a:avLst/>
              <a:gdLst/>
              <a:ahLst/>
              <a:cxnLst>
                <a:cxn ang="0">
                  <a:pos x="259" y="561"/>
                </a:cxn>
                <a:cxn ang="0">
                  <a:pos x="675" y="192"/>
                </a:cxn>
                <a:cxn ang="0">
                  <a:pos x="667" y="183"/>
                </a:cxn>
                <a:cxn ang="0">
                  <a:pos x="660" y="171"/>
                </a:cxn>
                <a:cxn ang="0">
                  <a:pos x="650" y="160"/>
                </a:cxn>
                <a:cxn ang="0">
                  <a:pos x="637" y="143"/>
                </a:cxn>
                <a:cxn ang="0">
                  <a:pos x="623" y="126"/>
                </a:cxn>
                <a:cxn ang="0">
                  <a:pos x="606" y="109"/>
                </a:cxn>
                <a:cxn ang="0">
                  <a:pos x="589" y="91"/>
                </a:cxn>
                <a:cxn ang="0">
                  <a:pos x="578" y="80"/>
                </a:cxn>
                <a:cxn ang="0">
                  <a:pos x="568" y="71"/>
                </a:cxn>
                <a:cxn ang="0">
                  <a:pos x="557" y="63"/>
                </a:cxn>
                <a:cxn ang="0">
                  <a:pos x="547" y="53"/>
                </a:cxn>
                <a:cxn ang="0">
                  <a:pos x="534" y="46"/>
                </a:cxn>
                <a:cxn ang="0">
                  <a:pos x="525" y="38"/>
                </a:cxn>
                <a:cxn ang="0">
                  <a:pos x="513" y="31"/>
                </a:cxn>
                <a:cxn ang="0">
                  <a:pos x="502" y="25"/>
                </a:cxn>
                <a:cxn ang="0">
                  <a:pos x="490" y="17"/>
                </a:cxn>
                <a:cxn ang="0">
                  <a:pos x="477" y="12"/>
                </a:cxn>
                <a:cxn ang="0">
                  <a:pos x="466" y="8"/>
                </a:cxn>
                <a:cxn ang="0">
                  <a:pos x="454" y="6"/>
                </a:cxn>
                <a:cxn ang="0">
                  <a:pos x="443" y="2"/>
                </a:cxn>
                <a:cxn ang="0">
                  <a:pos x="432" y="0"/>
                </a:cxn>
                <a:cxn ang="0">
                  <a:pos x="418" y="0"/>
                </a:cxn>
                <a:cxn ang="0">
                  <a:pos x="409" y="2"/>
                </a:cxn>
                <a:cxn ang="0">
                  <a:pos x="395" y="6"/>
                </a:cxn>
                <a:cxn ang="0">
                  <a:pos x="382" y="10"/>
                </a:cxn>
                <a:cxn ang="0">
                  <a:pos x="367" y="19"/>
                </a:cxn>
                <a:cxn ang="0">
                  <a:pos x="354" y="33"/>
                </a:cxn>
                <a:cxn ang="0">
                  <a:pos x="338" y="46"/>
                </a:cxn>
                <a:cxn ang="0">
                  <a:pos x="323" y="63"/>
                </a:cxn>
                <a:cxn ang="0">
                  <a:pos x="306" y="80"/>
                </a:cxn>
                <a:cxn ang="0">
                  <a:pos x="291" y="101"/>
                </a:cxn>
                <a:cxn ang="0">
                  <a:pos x="274" y="124"/>
                </a:cxn>
                <a:cxn ang="0">
                  <a:pos x="257" y="147"/>
                </a:cxn>
                <a:cxn ang="0">
                  <a:pos x="240" y="171"/>
                </a:cxn>
                <a:cxn ang="0">
                  <a:pos x="223" y="198"/>
                </a:cxn>
                <a:cxn ang="0">
                  <a:pos x="205" y="224"/>
                </a:cxn>
                <a:cxn ang="0">
                  <a:pos x="188" y="253"/>
                </a:cxn>
                <a:cxn ang="0">
                  <a:pos x="173" y="280"/>
                </a:cxn>
                <a:cxn ang="0">
                  <a:pos x="156" y="308"/>
                </a:cxn>
                <a:cxn ang="0">
                  <a:pos x="141" y="335"/>
                </a:cxn>
                <a:cxn ang="0">
                  <a:pos x="124" y="363"/>
                </a:cxn>
                <a:cxn ang="0">
                  <a:pos x="109" y="390"/>
                </a:cxn>
                <a:cxn ang="0">
                  <a:pos x="95" y="416"/>
                </a:cxn>
                <a:cxn ang="0">
                  <a:pos x="82" y="441"/>
                </a:cxn>
                <a:cxn ang="0">
                  <a:pos x="69" y="468"/>
                </a:cxn>
                <a:cxn ang="0">
                  <a:pos x="55" y="491"/>
                </a:cxn>
                <a:cxn ang="0">
                  <a:pos x="46" y="511"/>
                </a:cxn>
                <a:cxn ang="0">
                  <a:pos x="34" y="530"/>
                </a:cxn>
                <a:cxn ang="0">
                  <a:pos x="25" y="549"/>
                </a:cxn>
                <a:cxn ang="0">
                  <a:pos x="17" y="565"/>
                </a:cxn>
                <a:cxn ang="0">
                  <a:pos x="12" y="578"/>
                </a:cxn>
                <a:cxn ang="0">
                  <a:pos x="4" y="589"/>
                </a:cxn>
                <a:cxn ang="0">
                  <a:pos x="2" y="597"/>
                </a:cxn>
                <a:cxn ang="0">
                  <a:pos x="0" y="605"/>
                </a:cxn>
                <a:cxn ang="0">
                  <a:pos x="166" y="694"/>
                </a:cxn>
              </a:cxnLst>
              <a:rect l="0" t="0" r="r" b="b"/>
              <a:pathLst>
                <a:path w="675" h="694">
                  <a:moveTo>
                    <a:pt x="166" y="694"/>
                  </a:moveTo>
                  <a:lnTo>
                    <a:pt x="259" y="561"/>
                  </a:lnTo>
                  <a:lnTo>
                    <a:pt x="587" y="196"/>
                  </a:lnTo>
                  <a:lnTo>
                    <a:pt x="675" y="192"/>
                  </a:lnTo>
                  <a:lnTo>
                    <a:pt x="673" y="188"/>
                  </a:lnTo>
                  <a:lnTo>
                    <a:pt x="667" y="183"/>
                  </a:lnTo>
                  <a:lnTo>
                    <a:pt x="663" y="177"/>
                  </a:lnTo>
                  <a:lnTo>
                    <a:pt x="660" y="171"/>
                  </a:lnTo>
                  <a:lnTo>
                    <a:pt x="654" y="166"/>
                  </a:lnTo>
                  <a:lnTo>
                    <a:pt x="650" y="160"/>
                  </a:lnTo>
                  <a:lnTo>
                    <a:pt x="644" y="150"/>
                  </a:lnTo>
                  <a:lnTo>
                    <a:pt x="637" y="143"/>
                  </a:lnTo>
                  <a:lnTo>
                    <a:pt x="629" y="133"/>
                  </a:lnTo>
                  <a:lnTo>
                    <a:pt x="623" y="126"/>
                  </a:lnTo>
                  <a:lnTo>
                    <a:pt x="614" y="116"/>
                  </a:lnTo>
                  <a:lnTo>
                    <a:pt x="606" y="109"/>
                  </a:lnTo>
                  <a:lnTo>
                    <a:pt x="597" y="99"/>
                  </a:lnTo>
                  <a:lnTo>
                    <a:pt x="589" y="91"/>
                  </a:lnTo>
                  <a:lnTo>
                    <a:pt x="584" y="86"/>
                  </a:lnTo>
                  <a:lnTo>
                    <a:pt x="578" y="80"/>
                  </a:lnTo>
                  <a:lnTo>
                    <a:pt x="572" y="76"/>
                  </a:lnTo>
                  <a:lnTo>
                    <a:pt x="568" y="71"/>
                  </a:lnTo>
                  <a:lnTo>
                    <a:pt x="563" y="67"/>
                  </a:lnTo>
                  <a:lnTo>
                    <a:pt x="557" y="63"/>
                  </a:lnTo>
                  <a:lnTo>
                    <a:pt x="551" y="57"/>
                  </a:lnTo>
                  <a:lnTo>
                    <a:pt x="547" y="53"/>
                  </a:lnTo>
                  <a:lnTo>
                    <a:pt x="540" y="50"/>
                  </a:lnTo>
                  <a:lnTo>
                    <a:pt x="534" y="46"/>
                  </a:lnTo>
                  <a:lnTo>
                    <a:pt x="530" y="40"/>
                  </a:lnTo>
                  <a:lnTo>
                    <a:pt x="525" y="38"/>
                  </a:lnTo>
                  <a:lnTo>
                    <a:pt x="519" y="34"/>
                  </a:lnTo>
                  <a:lnTo>
                    <a:pt x="513" y="31"/>
                  </a:lnTo>
                  <a:lnTo>
                    <a:pt x="508" y="27"/>
                  </a:lnTo>
                  <a:lnTo>
                    <a:pt x="502" y="25"/>
                  </a:lnTo>
                  <a:lnTo>
                    <a:pt x="496" y="21"/>
                  </a:lnTo>
                  <a:lnTo>
                    <a:pt x="490" y="17"/>
                  </a:lnTo>
                  <a:lnTo>
                    <a:pt x="483" y="15"/>
                  </a:lnTo>
                  <a:lnTo>
                    <a:pt x="477" y="12"/>
                  </a:lnTo>
                  <a:lnTo>
                    <a:pt x="471" y="10"/>
                  </a:lnTo>
                  <a:lnTo>
                    <a:pt x="466" y="8"/>
                  </a:lnTo>
                  <a:lnTo>
                    <a:pt x="460" y="6"/>
                  </a:lnTo>
                  <a:lnTo>
                    <a:pt x="454" y="6"/>
                  </a:lnTo>
                  <a:lnTo>
                    <a:pt x="449" y="4"/>
                  </a:lnTo>
                  <a:lnTo>
                    <a:pt x="443" y="2"/>
                  </a:lnTo>
                  <a:lnTo>
                    <a:pt x="437" y="0"/>
                  </a:lnTo>
                  <a:lnTo>
                    <a:pt x="432" y="0"/>
                  </a:lnTo>
                  <a:lnTo>
                    <a:pt x="424" y="0"/>
                  </a:lnTo>
                  <a:lnTo>
                    <a:pt x="418" y="0"/>
                  </a:lnTo>
                  <a:lnTo>
                    <a:pt x="414" y="0"/>
                  </a:lnTo>
                  <a:lnTo>
                    <a:pt x="409" y="2"/>
                  </a:lnTo>
                  <a:lnTo>
                    <a:pt x="401" y="2"/>
                  </a:lnTo>
                  <a:lnTo>
                    <a:pt x="395" y="6"/>
                  </a:lnTo>
                  <a:lnTo>
                    <a:pt x="388" y="8"/>
                  </a:lnTo>
                  <a:lnTo>
                    <a:pt x="382" y="10"/>
                  </a:lnTo>
                  <a:lnTo>
                    <a:pt x="375" y="14"/>
                  </a:lnTo>
                  <a:lnTo>
                    <a:pt x="367" y="19"/>
                  </a:lnTo>
                  <a:lnTo>
                    <a:pt x="359" y="25"/>
                  </a:lnTo>
                  <a:lnTo>
                    <a:pt x="354" y="33"/>
                  </a:lnTo>
                  <a:lnTo>
                    <a:pt x="346" y="38"/>
                  </a:lnTo>
                  <a:lnTo>
                    <a:pt x="338" y="46"/>
                  </a:lnTo>
                  <a:lnTo>
                    <a:pt x="331" y="53"/>
                  </a:lnTo>
                  <a:lnTo>
                    <a:pt x="323" y="63"/>
                  </a:lnTo>
                  <a:lnTo>
                    <a:pt x="316" y="71"/>
                  </a:lnTo>
                  <a:lnTo>
                    <a:pt x="306" y="80"/>
                  </a:lnTo>
                  <a:lnTo>
                    <a:pt x="299" y="91"/>
                  </a:lnTo>
                  <a:lnTo>
                    <a:pt x="291" y="101"/>
                  </a:lnTo>
                  <a:lnTo>
                    <a:pt x="281" y="112"/>
                  </a:lnTo>
                  <a:lnTo>
                    <a:pt x="274" y="124"/>
                  </a:lnTo>
                  <a:lnTo>
                    <a:pt x="264" y="135"/>
                  </a:lnTo>
                  <a:lnTo>
                    <a:pt x="257" y="147"/>
                  </a:lnTo>
                  <a:lnTo>
                    <a:pt x="247" y="158"/>
                  </a:lnTo>
                  <a:lnTo>
                    <a:pt x="240" y="171"/>
                  </a:lnTo>
                  <a:lnTo>
                    <a:pt x="232" y="185"/>
                  </a:lnTo>
                  <a:lnTo>
                    <a:pt x="223" y="198"/>
                  </a:lnTo>
                  <a:lnTo>
                    <a:pt x="213" y="211"/>
                  </a:lnTo>
                  <a:lnTo>
                    <a:pt x="205" y="224"/>
                  </a:lnTo>
                  <a:lnTo>
                    <a:pt x="198" y="238"/>
                  </a:lnTo>
                  <a:lnTo>
                    <a:pt x="188" y="253"/>
                  </a:lnTo>
                  <a:lnTo>
                    <a:pt x="181" y="266"/>
                  </a:lnTo>
                  <a:lnTo>
                    <a:pt x="173" y="280"/>
                  </a:lnTo>
                  <a:lnTo>
                    <a:pt x="164" y="293"/>
                  </a:lnTo>
                  <a:lnTo>
                    <a:pt x="156" y="308"/>
                  </a:lnTo>
                  <a:lnTo>
                    <a:pt x="148" y="321"/>
                  </a:lnTo>
                  <a:lnTo>
                    <a:pt x="141" y="335"/>
                  </a:lnTo>
                  <a:lnTo>
                    <a:pt x="131" y="350"/>
                  </a:lnTo>
                  <a:lnTo>
                    <a:pt x="124" y="363"/>
                  </a:lnTo>
                  <a:lnTo>
                    <a:pt x="116" y="377"/>
                  </a:lnTo>
                  <a:lnTo>
                    <a:pt x="109" y="390"/>
                  </a:lnTo>
                  <a:lnTo>
                    <a:pt x="101" y="403"/>
                  </a:lnTo>
                  <a:lnTo>
                    <a:pt x="95" y="416"/>
                  </a:lnTo>
                  <a:lnTo>
                    <a:pt x="88" y="430"/>
                  </a:lnTo>
                  <a:lnTo>
                    <a:pt x="82" y="441"/>
                  </a:lnTo>
                  <a:lnTo>
                    <a:pt x="74" y="454"/>
                  </a:lnTo>
                  <a:lnTo>
                    <a:pt x="69" y="468"/>
                  </a:lnTo>
                  <a:lnTo>
                    <a:pt x="63" y="477"/>
                  </a:lnTo>
                  <a:lnTo>
                    <a:pt x="55" y="491"/>
                  </a:lnTo>
                  <a:lnTo>
                    <a:pt x="50" y="502"/>
                  </a:lnTo>
                  <a:lnTo>
                    <a:pt x="46" y="511"/>
                  </a:lnTo>
                  <a:lnTo>
                    <a:pt x="40" y="521"/>
                  </a:lnTo>
                  <a:lnTo>
                    <a:pt x="34" y="530"/>
                  </a:lnTo>
                  <a:lnTo>
                    <a:pt x="29" y="540"/>
                  </a:lnTo>
                  <a:lnTo>
                    <a:pt x="25" y="549"/>
                  </a:lnTo>
                  <a:lnTo>
                    <a:pt x="21" y="557"/>
                  </a:lnTo>
                  <a:lnTo>
                    <a:pt x="17" y="565"/>
                  </a:lnTo>
                  <a:lnTo>
                    <a:pt x="14" y="570"/>
                  </a:lnTo>
                  <a:lnTo>
                    <a:pt x="12" y="578"/>
                  </a:lnTo>
                  <a:lnTo>
                    <a:pt x="8" y="584"/>
                  </a:lnTo>
                  <a:lnTo>
                    <a:pt x="4" y="589"/>
                  </a:lnTo>
                  <a:lnTo>
                    <a:pt x="2" y="593"/>
                  </a:lnTo>
                  <a:lnTo>
                    <a:pt x="2" y="597"/>
                  </a:lnTo>
                  <a:lnTo>
                    <a:pt x="0" y="601"/>
                  </a:lnTo>
                  <a:lnTo>
                    <a:pt x="0" y="605"/>
                  </a:lnTo>
                  <a:lnTo>
                    <a:pt x="166" y="694"/>
                  </a:lnTo>
                  <a:lnTo>
                    <a:pt x="166" y="694"/>
                  </a:lnTo>
                  <a:close/>
                </a:path>
              </a:pathLst>
            </a:custGeom>
            <a:solidFill>
              <a:srgbClr val="4766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15" name="Freeform 15"/>
            <p:cNvSpPr>
              <a:spLocks/>
            </p:cNvSpPr>
            <p:nvPr/>
          </p:nvSpPr>
          <p:spPr bwMode="auto">
            <a:xfrm>
              <a:off x="2571" y="2226"/>
              <a:ext cx="206" cy="215"/>
            </a:xfrm>
            <a:custGeom>
              <a:avLst/>
              <a:gdLst/>
              <a:ahLst/>
              <a:cxnLst>
                <a:cxn ang="0">
                  <a:pos x="0" y="428"/>
                </a:cxn>
                <a:cxn ang="0">
                  <a:pos x="0" y="426"/>
                </a:cxn>
                <a:cxn ang="0">
                  <a:pos x="2" y="424"/>
                </a:cxn>
                <a:cxn ang="0">
                  <a:pos x="2" y="419"/>
                </a:cxn>
                <a:cxn ang="0">
                  <a:pos x="5" y="415"/>
                </a:cxn>
                <a:cxn ang="0">
                  <a:pos x="7" y="407"/>
                </a:cxn>
                <a:cxn ang="0">
                  <a:pos x="11" y="400"/>
                </a:cxn>
                <a:cxn ang="0">
                  <a:pos x="17" y="390"/>
                </a:cxn>
                <a:cxn ang="0">
                  <a:pos x="21" y="381"/>
                </a:cxn>
                <a:cxn ang="0">
                  <a:pos x="24" y="375"/>
                </a:cxn>
                <a:cxn ang="0">
                  <a:pos x="26" y="369"/>
                </a:cxn>
                <a:cxn ang="0">
                  <a:pos x="30" y="363"/>
                </a:cxn>
                <a:cxn ang="0">
                  <a:pos x="34" y="358"/>
                </a:cxn>
                <a:cxn ang="0">
                  <a:pos x="36" y="350"/>
                </a:cxn>
                <a:cxn ang="0">
                  <a:pos x="40" y="344"/>
                </a:cxn>
                <a:cxn ang="0">
                  <a:pos x="43" y="337"/>
                </a:cxn>
                <a:cxn ang="0">
                  <a:pos x="47" y="331"/>
                </a:cxn>
                <a:cxn ang="0">
                  <a:pos x="51" y="323"/>
                </a:cxn>
                <a:cxn ang="0">
                  <a:pos x="55" y="316"/>
                </a:cxn>
                <a:cxn ang="0">
                  <a:pos x="59" y="308"/>
                </a:cxn>
                <a:cxn ang="0">
                  <a:pos x="64" y="303"/>
                </a:cxn>
                <a:cxn ang="0">
                  <a:pos x="70" y="293"/>
                </a:cxn>
                <a:cxn ang="0">
                  <a:pos x="74" y="285"/>
                </a:cxn>
                <a:cxn ang="0">
                  <a:pos x="80" y="278"/>
                </a:cxn>
                <a:cxn ang="0">
                  <a:pos x="85" y="270"/>
                </a:cxn>
                <a:cxn ang="0">
                  <a:pos x="89" y="261"/>
                </a:cxn>
                <a:cxn ang="0">
                  <a:pos x="95" y="253"/>
                </a:cxn>
                <a:cxn ang="0">
                  <a:pos x="100" y="244"/>
                </a:cxn>
                <a:cxn ang="0">
                  <a:pos x="106" y="236"/>
                </a:cxn>
                <a:cxn ang="0">
                  <a:pos x="112" y="227"/>
                </a:cxn>
                <a:cxn ang="0">
                  <a:pos x="118" y="217"/>
                </a:cxn>
                <a:cxn ang="0">
                  <a:pos x="123" y="209"/>
                </a:cxn>
                <a:cxn ang="0">
                  <a:pos x="131" y="202"/>
                </a:cxn>
                <a:cxn ang="0">
                  <a:pos x="137" y="192"/>
                </a:cxn>
                <a:cxn ang="0">
                  <a:pos x="142" y="183"/>
                </a:cxn>
                <a:cxn ang="0">
                  <a:pos x="150" y="173"/>
                </a:cxn>
                <a:cxn ang="0">
                  <a:pos x="157" y="166"/>
                </a:cxn>
                <a:cxn ang="0">
                  <a:pos x="165" y="156"/>
                </a:cxn>
                <a:cxn ang="0">
                  <a:pos x="171" y="147"/>
                </a:cxn>
                <a:cxn ang="0">
                  <a:pos x="178" y="139"/>
                </a:cxn>
                <a:cxn ang="0">
                  <a:pos x="188" y="130"/>
                </a:cxn>
                <a:cxn ang="0">
                  <a:pos x="194" y="120"/>
                </a:cxn>
                <a:cxn ang="0">
                  <a:pos x="201" y="113"/>
                </a:cxn>
                <a:cxn ang="0">
                  <a:pos x="209" y="103"/>
                </a:cxn>
                <a:cxn ang="0">
                  <a:pos x="218" y="94"/>
                </a:cxn>
                <a:cxn ang="0">
                  <a:pos x="226" y="86"/>
                </a:cxn>
                <a:cxn ang="0">
                  <a:pos x="233" y="78"/>
                </a:cxn>
                <a:cxn ang="0">
                  <a:pos x="243" y="69"/>
                </a:cxn>
                <a:cxn ang="0">
                  <a:pos x="252" y="61"/>
                </a:cxn>
                <a:cxn ang="0">
                  <a:pos x="260" y="54"/>
                </a:cxn>
                <a:cxn ang="0">
                  <a:pos x="268" y="44"/>
                </a:cxn>
                <a:cxn ang="0">
                  <a:pos x="277" y="36"/>
                </a:cxn>
                <a:cxn ang="0">
                  <a:pos x="287" y="29"/>
                </a:cxn>
                <a:cxn ang="0">
                  <a:pos x="296" y="21"/>
                </a:cxn>
                <a:cxn ang="0">
                  <a:pos x="306" y="14"/>
                </a:cxn>
                <a:cxn ang="0">
                  <a:pos x="315" y="6"/>
                </a:cxn>
                <a:cxn ang="0">
                  <a:pos x="327" y="0"/>
                </a:cxn>
                <a:cxn ang="0">
                  <a:pos x="412" y="120"/>
                </a:cxn>
                <a:cxn ang="0">
                  <a:pos x="53" y="432"/>
                </a:cxn>
                <a:cxn ang="0">
                  <a:pos x="0" y="428"/>
                </a:cxn>
                <a:cxn ang="0">
                  <a:pos x="0" y="428"/>
                </a:cxn>
              </a:cxnLst>
              <a:rect l="0" t="0" r="r" b="b"/>
              <a:pathLst>
                <a:path w="412" h="432">
                  <a:moveTo>
                    <a:pt x="0" y="428"/>
                  </a:moveTo>
                  <a:lnTo>
                    <a:pt x="0" y="426"/>
                  </a:lnTo>
                  <a:lnTo>
                    <a:pt x="2" y="424"/>
                  </a:lnTo>
                  <a:lnTo>
                    <a:pt x="2" y="419"/>
                  </a:lnTo>
                  <a:lnTo>
                    <a:pt x="5" y="415"/>
                  </a:lnTo>
                  <a:lnTo>
                    <a:pt x="7" y="407"/>
                  </a:lnTo>
                  <a:lnTo>
                    <a:pt x="11" y="400"/>
                  </a:lnTo>
                  <a:lnTo>
                    <a:pt x="17" y="390"/>
                  </a:lnTo>
                  <a:lnTo>
                    <a:pt x="21" y="381"/>
                  </a:lnTo>
                  <a:lnTo>
                    <a:pt x="24" y="375"/>
                  </a:lnTo>
                  <a:lnTo>
                    <a:pt x="26" y="369"/>
                  </a:lnTo>
                  <a:lnTo>
                    <a:pt x="30" y="363"/>
                  </a:lnTo>
                  <a:lnTo>
                    <a:pt x="34" y="358"/>
                  </a:lnTo>
                  <a:lnTo>
                    <a:pt x="36" y="350"/>
                  </a:lnTo>
                  <a:lnTo>
                    <a:pt x="40" y="344"/>
                  </a:lnTo>
                  <a:lnTo>
                    <a:pt x="43" y="337"/>
                  </a:lnTo>
                  <a:lnTo>
                    <a:pt x="47" y="331"/>
                  </a:lnTo>
                  <a:lnTo>
                    <a:pt x="51" y="323"/>
                  </a:lnTo>
                  <a:lnTo>
                    <a:pt x="55" y="316"/>
                  </a:lnTo>
                  <a:lnTo>
                    <a:pt x="59" y="308"/>
                  </a:lnTo>
                  <a:lnTo>
                    <a:pt x="64" y="303"/>
                  </a:lnTo>
                  <a:lnTo>
                    <a:pt x="70" y="293"/>
                  </a:lnTo>
                  <a:lnTo>
                    <a:pt x="74" y="285"/>
                  </a:lnTo>
                  <a:lnTo>
                    <a:pt x="80" y="278"/>
                  </a:lnTo>
                  <a:lnTo>
                    <a:pt x="85" y="270"/>
                  </a:lnTo>
                  <a:lnTo>
                    <a:pt x="89" y="261"/>
                  </a:lnTo>
                  <a:lnTo>
                    <a:pt x="95" y="253"/>
                  </a:lnTo>
                  <a:lnTo>
                    <a:pt x="100" y="244"/>
                  </a:lnTo>
                  <a:lnTo>
                    <a:pt x="106" y="236"/>
                  </a:lnTo>
                  <a:lnTo>
                    <a:pt x="112" y="227"/>
                  </a:lnTo>
                  <a:lnTo>
                    <a:pt x="118" y="217"/>
                  </a:lnTo>
                  <a:lnTo>
                    <a:pt x="123" y="209"/>
                  </a:lnTo>
                  <a:lnTo>
                    <a:pt x="131" y="202"/>
                  </a:lnTo>
                  <a:lnTo>
                    <a:pt x="137" y="192"/>
                  </a:lnTo>
                  <a:lnTo>
                    <a:pt x="142" y="183"/>
                  </a:lnTo>
                  <a:lnTo>
                    <a:pt x="150" y="173"/>
                  </a:lnTo>
                  <a:lnTo>
                    <a:pt x="157" y="166"/>
                  </a:lnTo>
                  <a:lnTo>
                    <a:pt x="165" y="156"/>
                  </a:lnTo>
                  <a:lnTo>
                    <a:pt x="171" y="147"/>
                  </a:lnTo>
                  <a:lnTo>
                    <a:pt x="178" y="139"/>
                  </a:lnTo>
                  <a:lnTo>
                    <a:pt x="188" y="130"/>
                  </a:lnTo>
                  <a:lnTo>
                    <a:pt x="194" y="120"/>
                  </a:lnTo>
                  <a:lnTo>
                    <a:pt x="201" y="113"/>
                  </a:lnTo>
                  <a:lnTo>
                    <a:pt x="209" y="103"/>
                  </a:lnTo>
                  <a:lnTo>
                    <a:pt x="218" y="94"/>
                  </a:lnTo>
                  <a:lnTo>
                    <a:pt x="226" y="86"/>
                  </a:lnTo>
                  <a:lnTo>
                    <a:pt x="233" y="78"/>
                  </a:lnTo>
                  <a:lnTo>
                    <a:pt x="243" y="69"/>
                  </a:lnTo>
                  <a:lnTo>
                    <a:pt x="252" y="61"/>
                  </a:lnTo>
                  <a:lnTo>
                    <a:pt x="260" y="54"/>
                  </a:lnTo>
                  <a:lnTo>
                    <a:pt x="268" y="44"/>
                  </a:lnTo>
                  <a:lnTo>
                    <a:pt x="277" y="36"/>
                  </a:lnTo>
                  <a:lnTo>
                    <a:pt x="287" y="29"/>
                  </a:lnTo>
                  <a:lnTo>
                    <a:pt x="296" y="21"/>
                  </a:lnTo>
                  <a:lnTo>
                    <a:pt x="306" y="14"/>
                  </a:lnTo>
                  <a:lnTo>
                    <a:pt x="315" y="6"/>
                  </a:lnTo>
                  <a:lnTo>
                    <a:pt x="327" y="0"/>
                  </a:lnTo>
                  <a:lnTo>
                    <a:pt x="412" y="120"/>
                  </a:lnTo>
                  <a:lnTo>
                    <a:pt x="53" y="432"/>
                  </a:lnTo>
                  <a:lnTo>
                    <a:pt x="0" y="428"/>
                  </a:lnTo>
                  <a:lnTo>
                    <a:pt x="0" y="428"/>
                  </a:lnTo>
                  <a:close/>
                </a:path>
              </a:pathLst>
            </a:custGeom>
            <a:solidFill>
              <a:srgbClr val="304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16" name="Freeform 16"/>
            <p:cNvSpPr>
              <a:spLocks/>
            </p:cNvSpPr>
            <p:nvPr/>
          </p:nvSpPr>
          <p:spPr bwMode="auto">
            <a:xfrm>
              <a:off x="2922" y="2205"/>
              <a:ext cx="50" cy="98"/>
            </a:xfrm>
            <a:custGeom>
              <a:avLst/>
              <a:gdLst/>
              <a:ahLst/>
              <a:cxnLst>
                <a:cxn ang="0">
                  <a:pos x="24" y="195"/>
                </a:cxn>
                <a:cxn ang="0">
                  <a:pos x="99" y="135"/>
                </a:cxn>
                <a:cxn ang="0">
                  <a:pos x="97" y="41"/>
                </a:cxn>
                <a:cxn ang="0">
                  <a:pos x="24" y="0"/>
                </a:cxn>
                <a:cxn ang="0">
                  <a:pos x="36" y="74"/>
                </a:cxn>
                <a:cxn ang="0">
                  <a:pos x="0" y="91"/>
                </a:cxn>
                <a:cxn ang="0">
                  <a:pos x="51" y="152"/>
                </a:cxn>
                <a:cxn ang="0">
                  <a:pos x="24" y="195"/>
                </a:cxn>
                <a:cxn ang="0">
                  <a:pos x="24" y="195"/>
                </a:cxn>
              </a:cxnLst>
              <a:rect l="0" t="0" r="r" b="b"/>
              <a:pathLst>
                <a:path w="99" h="195">
                  <a:moveTo>
                    <a:pt x="24" y="195"/>
                  </a:moveTo>
                  <a:lnTo>
                    <a:pt x="99" y="135"/>
                  </a:lnTo>
                  <a:lnTo>
                    <a:pt x="97" y="41"/>
                  </a:lnTo>
                  <a:lnTo>
                    <a:pt x="24" y="0"/>
                  </a:lnTo>
                  <a:lnTo>
                    <a:pt x="36" y="74"/>
                  </a:lnTo>
                  <a:lnTo>
                    <a:pt x="0" y="91"/>
                  </a:lnTo>
                  <a:lnTo>
                    <a:pt x="51" y="152"/>
                  </a:lnTo>
                  <a:lnTo>
                    <a:pt x="24" y="195"/>
                  </a:lnTo>
                  <a:lnTo>
                    <a:pt x="24" y="195"/>
                  </a:lnTo>
                  <a:close/>
                </a:path>
              </a:pathLst>
            </a:custGeom>
            <a:solidFill>
              <a:srgbClr val="E87A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17" name="Freeform 17"/>
            <p:cNvSpPr>
              <a:spLocks/>
            </p:cNvSpPr>
            <p:nvPr/>
          </p:nvSpPr>
          <p:spPr bwMode="auto">
            <a:xfrm>
              <a:off x="2870" y="2271"/>
              <a:ext cx="102" cy="131"/>
            </a:xfrm>
            <a:custGeom>
              <a:avLst/>
              <a:gdLst/>
              <a:ahLst/>
              <a:cxnLst>
                <a:cxn ang="0">
                  <a:pos x="27" y="173"/>
                </a:cxn>
                <a:cxn ang="0">
                  <a:pos x="105" y="262"/>
                </a:cxn>
                <a:cxn ang="0">
                  <a:pos x="204" y="0"/>
                </a:cxn>
                <a:cxn ang="0">
                  <a:pos x="202" y="0"/>
                </a:cxn>
                <a:cxn ang="0">
                  <a:pos x="198" y="0"/>
                </a:cxn>
                <a:cxn ang="0">
                  <a:pos x="190" y="0"/>
                </a:cxn>
                <a:cxn ang="0">
                  <a:pos x="185" y="2"/>
                </a:cxn>
                <a:cxn ang="0">
                  <a:pos x="179" y="2"/>
                </a:cxn>
                <a:cxn ang="0">
                  <a:pos x="173" y="3"/>
                </a:cxn>
                <a:cxn ang="0">
                  <a:pos x="167" y="3"/>
                </a:cxn>
                <a:cxn ang="0">
                  <a:pos x="162" y="7"/>
                </a:cxn>
                <a:cxn ang="0">
                  <a:pos x="154" y="9"/>
                </a:cxn>
                <a:cxn ang="0">
                  <a:pos x="148" y="11"/>
                </a:cxn>
                <a:cxn ang="0">
                  <a:pos x="141" y="13"/>
                </a:cxn>
                <a:cxn ang="0">
                  <a:pos x="135" y="17"/>
                </a:cxn>
                <a:cxn ang="0">
                  <a:pos x="128" y="21"/>
                </a:cxn>
                <a:cxn ang="0">
                  <a:pos x="120" y="22"/>
                </a:cxn>
                <a:cxn ang="0">
                  <a:pos x="110" y="26"/>
                </a:cxn>
                <a:cxn ang="0">
                  <a:pos x="103" y="32"/>
                </a:cxn>
                <a:cxn ang="0">
                  <a:pos x="95" y="36"/>
                </a:cxn>
                <a:cxn ang="0">
                  <a:pos x="86" y="41"/>
                </a:cxn>
                <a:cxn ang="0">
                  <a:pos x="78" y="47"/>
                </a:cxn>
                <a:cxn ang="0">
                  <a:pos x="71" y="55"/>
                </a:cxn>
                <a:cxn ang="0">
                  <a:pos x="61" y="60"/>
                </a:cxn>
                <a:cxn ang="0">
                  <a:pos x="52" y="66"/>
                </a:cxn>
                <a:cxn ang="0">
                  <a:pos x="42" y="74"/>
                </a:cxn>
                <a:cxn ang="0">
                  <a:pos x="34" y="83"/>
                </a:cxn>
                <a:cxn ang="0">
                  <a:pos x="25" y="91"/>
                </a:cxn>
                <a:cxn ang="0">
                  <a:pos x="17" y="100"/>
                </a:cxn>
                <a:cxn ang="0">
                  <a:pos x="12" y="104"/>
                </a:cxn>
                <a:cxn ang="0">
                  <a:pos x="10" y="110"/>
                </a:cxn>
                <a:cxn ang="0">
                  <a:pos x="4" y="116"/>
                </a:cxn>
                <a:cxn ang="0">
                  <a:pos x="0" y="121"/>
                </a:cxn>
                <a:cxn ang="0">
                  <a:pos x="27" y="173"/>
                </a:cxn>
                <a:cxn ang="0">
                  <a:pos x="27" y="173"/>
                </a:cxn>
              </a:cxnLst>
              <a:rect l="0" t="0" r="r" b="b"/>
              <a:pathLst>
                <a:path w="204" h="262">
                  <a:moveTo>
                    <a:pt x="27" y="173"/>
                  </a:moveTo>
                  <a:lnTo>
                    <a:pt x="105" y="262"/>
                  </a:lnTo>
                  <a:lnTo>
                    <a:pt x="204" y="0"/>
                  </a:lnTo>
                  <a:lnTo>
                    <a:pt x="202" y="0"/>
                  </a:lnTo>
                  <a:lnTo>
                    <a:pt x="198" y="0"/>
                  </a:lnTo>
                  <a:lnTo>
                    <a:pt x="190" y="0"/>
                  </a:lnTo>
                  <a:lnTo>
                    <a:pt x="185" y="2"/>
                  </a:lnTo>
                  <a:lnTo>
                    <a:pt x="179" y="2"/>
                  </a:lnTo>
                  <a:lnTo>
                    <a:pt x="173" y="3"/>
                  </a:lnTo>
                  <a:lnTo>
                    <a:pt x="167" y="3"/>
                  </a:lnTo>
                  <a:lnTo>
                    <a:pt x="162" y="7"/>
                  </a:lnTo>
                  <a:lnTo>
                    <a:pt x="154" y="9"/>
                  </a:lnTo>
                  <a:lnTo>
                    <a:pt x="148" y="11"/>
                  </a:lnTo>
                  <a:lnTo>
                    <a:pt x="141" y="13"/>
                  </a:lnTo>
                  <a:lnTo>
                    <a:pt x="135" y="17"/>
                  </a:lnTo>
                  <a:lnTo>
                    <a:pt x="128" y="21"/>
                  </a:lnTo>
                  <a:lnTo>
                    <a:pt x="120" y="22"/>
                  </a:lnTo>
                  <a:lnTo>
                    <a:pt x="110" y="26"/>
                  </a:lnTo>
                  <a:lnTo>
                    <a:pt x="103" y="32"/>
                  </a:lnTo>
                  <a:lnTo>
                    <a:pt x="95" y="36"/>
                  </a:lnTo>
                  <a:lnTo>
                    <a:pt x="86" y="41"/>
                  </a:lnTo>
                  <a:lnTo>
                    <a:pt x="78" y="47"/>
                  </a:lnTo>
                  <a:lnTo>
                    <a:pt x="71" y="55"/>
                  </a:lnTo>
                  <a:lnTo>
                    <a:pt x="61" y="60"/>
                  </a:lnTo>
                  <a:lnTo>
                    <a:pt x="52" y="66"/>
                  </a:lnTo>
                  <a:lnTo>
                    <a:pt x="42" y="74"/>
                  </a:lnTo>
                  <a:lnTo>
                    <a:pt x="34" y="83"/>
                  </a:lnTo>
                  <a:lnTo>
                    <a:pt x="25" y="91"/>
                  </a:lnTo>
                  <a:lnTo>
                    <a:pt x="17" y="100"/>
                  </a:lnTo>
                  <a:lnTo>
                    <a:pt x="12" y="104"/>
                  </a:lnTo>
                  <a:lnTo>
                    <a:pt x="10" y="110"/>
                  </a:lnTo>
                  <a:lnTo>
                    <a:pt x="4" y="116"/>
                  </a:lnTo>
                  <a:lnTo>
                    <a:pt x="0" y="121"/>
                  </a:lnTo>
                  <a:lnTo>
                    <a:pt x="27" y="173"/>
                  </a:lnTo>
                  <a:lnTo>
                    <a:pt x="27" y="173"/>
                  </a:lnTo>
                  <a:close/>
                </a:path>
              </a:pathLst>
            </a:custGeom>
            <a:solidFill>
              <a:srgbClr val="FF99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18" name="Freeform 18"/>
            <p:cNvSpPr>
              <a:spLocks/>
            </p:cNvSpPr>
            <p:nvPr/>
          </p:nvSpPr>
          <p:spPr bwMode="auto">
            <a:xfrm>
              <a:off x="2745" y="2212"/>
              <a:ext cx="177" cy="190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219" y="51"/>
                </a:cxn>
                <a:cxn ang="0">
                  <a:pos x="227" y="64"/>
                </a:cxn>
                <a:cxn ang="0">
                  <a:pos x="232" y="80"/>
                </a:cxn>
                <a:cxn ang="0">
                  <a:pos x="240" y="91"/>
                </a:cxn>
                <a:cxn ang="0">
                  <a:pos x="244" y="102"/>
                </a:cxn>
                <a:cxn ang="0">
                  <a:pos x="249" y="114"/>
                </a:cxn>
                <a:cxn ang="0">
                  <a:pos x="255" y="125"/>
                </a:cxn>
                <a:cxn ang="0">
                  <a:pos x="261" y="137"/>
                </a:cxn>
                <a:cxn ang="0">
                  <a:pos x="265" y="150"/>
                </a:cxn>
                <a:cxn ang="0">
                  <a:pos x="272" y="163"/>
                </a:cxn>
                <a:cxn ang="0">
                  <a:pos x="278" y="177"/>
                </a:cxn>
                <a:cxn ang="0">
                  <a:pos x="285" y="190"/>
                </a:cxn>
                <a:cxn ang="0">
                  <a:pos x="291" y="203"/>
                </a:cxn>
                <a:cxn ang="0">
                  <a:pos x="297" y="216"/>
                </a:cxn>
                <a:cxn ang="0">
                  <a:pos x="303" y="232"/>
                </a:cxn>
                <a:cxn ang="0">
                  <a:pos x="308" y="245"/>
                </a:cxn>
                <a:cxn ang="0">
                  <a:pos x="314" y="258"/>
                </a:cxn>
                <a:cxn ang="0">
                  <a:pos x="320" y="273"/>
                </a:cxn>
                <a:cxn ang="0">
                  <a:pos x="325" y="287"/>
                </a:cxn>
                <a:cxn ang="0">
                  <a:pos x="331" y="300"/>
                </a:cxn>
                <a:cxn ang="0">
                  <a:pos x="335" y="311"/>
                </a:cxn>
                <a:cxn ang="0">
                  <a:pos x="339" y="323"/>
                </a:cxn>
                <a:cxn ang="0">
                  <a:pos x="342" y="334"/>
                </a:cxn>
                <a:cxn ang="0">
                  <a:pos x="346" y="346"/>
                </a:cxn>
                <a:cxn ang="0">
                  <a:pos x="350" y="355"/>
                </a:cxn>
                <a:cxn ang="0">
                  <a:pos x="354" y="368"/>
                </a:cxn>
                <a:cxn ang="0">
                  <a:pos x="354" y="378"/>
                </a:cxn>
                <a:cxn ang="0">
                  <a:pos x="350" y="374"/>
                </a:cxn>
                <a:cxn ang="0">
                  <a:pos x="339" y="370"/>
                </a:cxn>
                <a:cxn ang="0">
                  <a:pos x="322" y="363"/>
                </a:cxn>
                <a:cxn ang="0">
                  <a:pos x="308" y="357"/>
                </a:cxn>
                <a:cxn ang="0">
                  <a:pos x="297" y="351"/>
                </a:cxn>
                <a:cxn ang="0">
                  <a:pos x="287" y="348"/>
                </a:cxn>
                <a:cxn ang="0">
                  <a:pos x="274" y="342"/>
                </a:cxn>
                <a:cxn ang="0">
                  <a:pos x="261" y="336"/>
                </a:cxn>
                <a:cxn ang="0">
                  <a:pos x="249" y="330"/>
                </a:cxn>
                <a:cxn ang="0">
                  <a:pos x="234" y="323"/>
                </a:cxn>
                <a:cxn ang="0">
                  <a:pos x="223" y="317"/>
                </a:cxn>
                <a:cxn ang="0">
                  <a:pos x="208" y="310"/>
                </a:cxn>
                <a:cxn ang="0">
                  <a:pos x="192" y="302"/>
                </a:cxn>
                <a:cxn ang="0">
                  <a:pos x="177" y="294"/>
                </a:cxn>
                <a:cxn ang="0">
                  <a:pos x="164" y="287"/>
                </a:cxn>
                <a:cxn ang="0">
                  <a:pos x="147" y="277"/>
                </a:cxn>
                <a:cxn ang="0">
                  <a:pos x="133" y="270"/>
                </a:cxn>
                <a:cxn ang="0">
                  <a:pos x="118" y="262"/>
                </a:cxn>
                <a:cxn ang="0">
                  <a:pos x="105" y="253"/>
                </a:cxn>
                <a:cxn ang="0">
                  <a:pos x="90" y="243"/>
                </a:cxn>
                <a:cxn ang="0">
                  <a:pos x="76" y="235"/>
                </a:cxn>
                <a:cxn ang="0">
                  <a:pos x="61" y="226"/>
                </a:cxn>
                <a:cxn ang="0">
                  <a:pos x="50" y="216"/>
                </a:cxn>
                <a:cxn ang="0">
                  <a:pos x="37" y="209"/>
                </a:cxn>
                <a:cxn ang="0">
                  <a:pos x="25" y="199"/>
                </a:cxn>
                <a:cxn ang="0">
                  <a:pos x="14" y="192"/>
                </a:cxn>
                <a:cxn ang="0">
                  <a:pos x="4" y="182"/>
                </a:cxn>
                <a:cxn ang="0">
                  <a:pos x="0" y="17"/>
                </a:cxn>
              </a:cxnLst>
              <a:rect l="0" t="0" r="r" b="b"/>
              <a:pathLst>
                <a:path w="356" h="378">
                  <a:moveTo>
                    <a:pt x="0" y="17"/>
                  </a:moveTo>
                  <a:lnTo>
                    <a:pt x="145" y="0"/>
                  </a:lnTo>
                  <a:lnTo>
                    <a:pt x="219" y="49"/>
                  </a:lnTo>
                  <a:lnTo>
                    <a:pt x="219" y="51"/>
                  </a:lnTo>
                  <a:lnTo>
                    <a:pt x="223" y="59"/>
                  </a:lnTo>
                  <a:lnTo>
                    <a:pt x="227" y="64"/>
                  </a:lnTo>
                  <a:lnTo>
                    <a:pt x="228" y="72"/>
                  </a:lnTo>
                  <a:lnTo>
                    <a:pt x="232" y="80"/>
                  </a:lnTo>
                  <a:lnTo>
                    <a:pt x="238" y="87"/>
                  </a:lnTo>
                  <a:lnTo>
                    <a:pt x="240" y="91"/>
                  </a:lnTo>
                  <a:lnTo>
                    <a:pt x="242" y="97"/>
                  </a:lnTo>
                  <a:lnTo>
                    <a:pt x="244" y="102"/>
                  </a:lnTo>
                  <a:lnTo>
                    <a:pt x="246" y="108"/>
                  </a:lnTo>
                  <a:lnTo>
                    <a:pt x="249" y="114"/>
                  </a:lnTo>
                  <a:lnTo>
                    <a:pt x="251" y="118"/>
                  </a:lnTo>
                  <a:lnTo>
                    <a:pt x="255" y="125"/>
                  </a:lnTo>
                  <a:lnTo>
                    <a:pt x="257" y="131"/>
                  </a:lnTo>
                  <a:lnTo>
                    <a:pt x="261" y="137"/>
                  </a:lnTo>
                  <a:lnTo>
                    <a:pt x="263" y="142"/>
                  </a:lnTo>
                  <a:lnTo>
                    <a:pt x="265" y="150"/>
                  </a:lnTo>
                  <a:lnTo>
                    <a:pt x="268" y="156"/>
                  </a:lnTo>
                  <a:lnTo>
                    <a:pt x="272" y="163"/>
                  </a:lnTo>
                  <a:lnTo>
                    <a:pt x="276" y="171"/>
                  </a:lnTo>
                  <a:lnTo>
                    <a:pt x="278" y="177"/>
                  </a:lnTo>
                  <a:lnTo>
                    <a:pt x="282" y="184"/>
                  </a:lnTo>
                  <a:lnTo>
                    <a:pt x="285" y="190"/>
                  </a:lnTo>
                  <a:lnTo>
                    <a:pt x="287" y="197"/>
                  </a:lnTo>
                  <a:lnTo>
                    <a:pt x="291" y="203"/>
                  </a:lnTo>
                  <a:lnTo>
                    <a:pt x="293" y="211"/>
                  </a:lnTo>
                  <a:lnTo>
                    <a:pt x="297" y="216"/>
                  </a:lnTo>
                  <a:lnTo>
                    <a:pt x="299" y="224"/>
                  </a:lnTo>
                  <a:lnTo>
                    <a:pt x="303" y="232"/>
                  </a:lnTo>
                  <a:lnTo>
                    <a:pt x="306" y="239"/>
                  </a:lnTo>
                  <a:lnTo>
                    <a:pt x="308" y="245"/>
                  </a:lnTo>
                  <a:lnTo>
                    <a:pt x="312" y="253"/>
                  </a:lnTo>
                  <a:lnTo>
                    <a:pt x="314" y="258"/>
                  </a:lnTo>
                  <a:lnTo>
                    <a:pt x="318" y="266"/>
                  </a:lnTo>
                  <a:lnTo>
                    <a:pt x="320" y="273"/>
                  </a:lnTo>
                  <a:lnTo>
                    <a:pt x="322" y="279"/>
                  </a:lnTo>
                  <a:lnTo>
                    <a:pt x="325" y="287"/>
                  </a:lnTo>
                  <a:lnTo>
                    <a:pt x="329" y="294"/>
                  </a:lnTo>
                  <a:lnTo>
                    <a:pt x="331" y="300"/>
                  </a:lnTo>
                  <a:lnTo>
                    <a:pt x="333" y="306"/>
                  </a:lnTo>
                  <a:lnTo>
                    <a:pt x="335" y="311"/>
                  </a:lnTo>
                  <a:lnTo>
                    <a:pt x="337" y="317"/>
                  </a:lnTo>
                  <a:lnTo>
                    <a:pt x="339" y="323"/>
                  </a:lnTo>
                  <a:lnTo>
                    <a:pt x="341" y="329"/>
                  </a:lnTo>
                  <a:lnTo>
                    <a:pt x="342" y="334"/>
                  </a:lnTo>
                  <a:lnTo>
                    <a:pt x="346" y="340"/>
                  </a:lnTo>
                  <a:lnTo>
                    <a:pt x="346" y="346"/>
                  </a:lnTo>
                  <a:lnTo>
                    <a:pt x="348" y="351"/>
                  </a:lnTo>
                  <a:lnTo>
                    <a:pt x="350" y="355"/>
                  </a:lnTo>
                  <a:lnTo>
                    <a:pt x="352" y="361"/>
                  </a:lnTo>
                  <a:lnTo>
                    <a:pt x="354" y="368"/>
                  </a:lnTo>
                  <a:lnTo>
                    <a:pt x="356" y="378"/>
                  </a:lnTo>
                  <a:lnTo>
                    <a:pt x="354" y="378"/>
                  </a:lnTo>
                  <a:lnTo>
                    <a:pt x="352" y="376"/>
                  </a:lnTo>
                  <a:lnTo>
                    <a:pt x="350" y="374"/>
                  </a:lnTo>
                  <a:lnTo>
                    <a:pt x="344" y="372"/>
                  </a:lnTo>
                  <a:lnTo>
                    <a:pt x="339" y="370"/>
                  </a:lnTo>
                  <a:lnTo>
                    <a:pt x="331" y="367"/>
                  </a:lnTo>
                  <a:lnTo>
                    <a:pt x="322" y="363"/>
                  </a:lnTo>
                  <a:lnTo>
                    <a:pt x="314" y="361"/>
                  </a:lnTo>
                  <a:lnTo>
                    <a:pt x="308" y="357"/>
                  </a:lnTo>
                  <a:lnTo>
                    <a:pt x="303" y="355"/>
                  </a:lnTo>
                  <a:lnTo>
                    <a:pt x="297" y="351"/>
                  </a:lnTo>
                  <a:lnTo>
                    <a:pt x="293" y="349"/>
                  </a:lnTo>
                  <a:lnTo>
                    <a:pt x="287" y="348"/>
                  </a:lnTo>
                  <a:lnTo>
                    <a:pt x="282" y="344"/>
                  </a:lnTo>
                  <a:lnTo>
                    <a:pt x="274" y="342"/>
                  </a:lnTo>
                  <a:lnTo>
                    <a:pt x="268" y="340"/>
                  </a:lnTo>
                  <a:lnTo>
                    <a:pt x="261" y="336"/>
                  </a:lnTo>
                  <a:lnTo>
                    <a:pt x="255" y="334"/>
                  </a:lnTo>
                  <a:lnTo>
                    <a:pt x="249" y="330"/>
                  </a:lnTo>
                  <a:lnTo>
                    <a:pt x="242" y="327"/>
                  </a:lnTo>
                  <a:lnTo>
                    <a:pt x="234" y="323"/>
                  </a:lnTo>
                  <a:lnTo>
                    <a:pt x="228" y="321"/>
                  </a:lnTo>
                  <a:lnTo>
                    <a:pt x="223" y="317"/>
                  </a:lnTo>
                  <a:lnTo>
                    <a:pt x="215" y="313"/>
                  </a:lnTo>
                  <a:lnTo>
                    <a:pt x="208" y="310"/>
                  </a:lnTo>
                  <a:lnTo>
                    <a:pt x="200" y="306"/>
                  </a:lnTo>
                  <a:lnTo>
                    <a:pt x="192" y="302"/>
                  </a:lnTo>
                  <a:lnTo>
                    <a:pt x="185" y="298"/>
                  </a:lnTo>
                  <a:lnTo>
                    <a:pt x="177" y="294"/>
                  </a:lnTo>
                  <a:lnTo>
                    <a:pt x="171" y="291"/>
                  </a:lnTo>
                  <a:lnTo>
                    <a:pt x="164" y="287"/>
                  </a:lnTo>
                  <a:lnTo>
                    <a:pt x="156" y="283"/>
                  </a:lnTo>
                  <a:lnTo>
                    <a:pt x="147" y="277"/>
                  </a:lnTo>
                  <a:lnTo>
                    <a:pt x="141" y="273"/>
                  </a:lnTo>
                  <a:lnTo>
                    <a:pt x="133" y="270"/>
                  </a:lnTo>
                  <a:lnTo>
                    <a:pt x="126" y="266"/>
                  </a:lnTo>
                  <a:lnTo>
                    <a:pt x="118" y="262"/>
                  </a:lnTo>
                  <a:lnTo>
                    <a:pt x="111" y="258"/>
                  </a:lnTo>
                  <a:lnTo>
                    <a:pt x="105" y="253"/>
                  </a:lnTo>
                  <a:lnTo>
                    <a:pt x="97" y="249"/>
                  </a:lnTo>
                  <a:lnTo>
                    <a:pt x="90" y="243"/>
                  </a:lnTo>
                  <a:lnTo>
                    <a:pt x="82" y="241"/>
                  </a:lnTo>
                  <a:lnTo>
                    <a:pt x="76" y="235"/>
                  </a:lnTo>
                  <a:lnTo>
                    <a:pt x="69" y="232"/>
                  </a:lnTo>
                  <a:lnTo>
                    <a:pt x="61" y="226"/>
                  </a:lnTo>
                  <a:lnTo>
                    <a:pt x="56" y="222"/>
                  </a:lnTo>
                  <a:lnTo>
                    <a:pt x="50" y="216"/>
                  </a:lnTo>
                  <a:lnTo>
                    <a:pt x="44" y="213"/>
                  </a:lnTo>
                  <a:lnTo>
                    <a:pt x="37" y="209"/>
                  </a:lnTo>
                  <a:lnTo>
                    <a:pt x="31" y="205"/>
                  </a:lnTo>
                  <a:lnTo>
                    <a:pt x="25" y="199"/>
                  </a:lnTo>
                  <a:lnTo>
                    <a:pt x="19" y="196"/>
                  </a:lnTo>
                  <a:lnTo>
                    <a:pt x="14" y="192"/>
                  </a:lnTo>
                  <a:lnTo>
                    <a:pt x="8" y="186"/>
                  </a:lnTo>
                  <a:lnTo>
                    <a:pt x="4" y="182"/>
                  </a:lnTo>
                  <a:lnTo>
                    <a:pt x="0" y="178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B3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19" name="Freeform 19"/>
            <p:cNvSpPr>
              <a:spLocks/>
            </p:cNvSpPr>
            <p:nvPr/>
          </p:nvSpPr>
          <p:spPr bwMode="auto">
            <a:xfrm>
              <a:off x="2709" y="2163"/>
              <a:ext cx="147" cy="153"/>
            </a:xfrm>
            <a:custGeom>
              <a:avLst/>
              <a:gdLst/>
              <a:ahLst/>
              <a:cxnLst>
                <a:cxn ang="0">
                  <a:pos x="114" y="298"/>
                </a:cxn>
                <a:cxn ang="0">
                  <a:pos x="124" y="277"/>
                </a:cxn>
                <a:cxn ang="0">
                  <a:pos x="131" y="260"/>
                </a:cxn>
                <a:cxn ang="0">
                  <a:pos x="145" y="241"/>
                </a:cxn>
                <a:cxn ang="0">
                  <a:pos x="160" y="220"/>
                </a:cxn>
                <a:cxn ang="0">
                  <a:pos x="179" y="201"/>
                </a:cxn>
                <a:cxn ang="0">
                  <a:pos x="204" y="184"/>
                </a:cxn>
                <a:cxn ang="0">
                  <a:pos x="226" y="169"/>
                </a:cxn>
                <a:cxn ang="0">
                  <a:pos x="243" y="163"/>
                </a:cxn>
                <a:cxn ang="0">
                  <a:pos x="261" y="156"/>
                </a:cxn>
                <a:cxn ang="0">
                  <a:pos x="280" y="152"/>
                </a:cxn>
                <a:cxn ang="0">
                  <a:pos x="291" y="148"/>
                </a:cxn>
                <a:cxn ang="0">
                  <a:pos x="280" y="129"/>
                </a:cxn>
                <a:cxn ang="0">
                  <a:pos x="262" y="108"/>
                </a:cxn>
                <a:cxn ang="0">
                  <a:pos x="242" y="84"/>
                </a:cxn>
                <a:cxn ang="0">
                  <a:pos x="215" y="57"/>
                </a:cxn>
                <a:cxn ang="0">
                  <a:pos x="196" y="40"/>
                </a:cxn>
                <a:cxn ang="0">
                  <a:pos x="181" y="28"/>
                </a:cxn>
                <a:cxn ang="0">
                  <a:pos x="166" y="19"/>
                </a:cxn>
                <a:cxn ang="0">
                  <a:pos x="150" y="11"/>
                </a:cxn>
                <a:cxn ang="0">
                  <a:pos x="133" y="6"/>
                </a:cxn>
                <a:cxn ang="0">
                  <a:pos x="118" y="2"/>
                </a:cxn>
                <a:cxn ang="0">
                  <a:pos x="101" y="2"/>
                </a:cxn>
                <a:cxn ang="0">
                  <a:pos x="84" y="2"/>
                </a:cxn>
                <a:cxn ang="0">
                  <a:pos x="69" y="9"/>
                </a:cxn>
                <a:cxn ang="0">
                  <a:pos x="52" y="19"/>
                </a:cxn>
                <a:cxn ang="0">
                  <a:pos x="38" y="34"/>
                </a:cxn>
                <a:cxn ang="0">
                  <a:pos x="23" y="51"/>
                </a:cxn>
                <a:cxn ang="0">
                  <a:pos x="12" y="68"/>
                </a:cxn>
                <a:cxn ang="0">
                  <a:pos x="6" y="85"/>
                </a:cxn>
                <a:cxn ang="0">
                  <a:pos x="2" y="104"/>
                </a:cxn>
                <a:cxn ang="0">
                  <a:pos x="0" y="122"/>
                </a:cxn>
                <a:cxn ang="0">
                  <a:pos x="2" y="141"/>
                </a:cxn>
                <a:cxn ang="0">
                  <a:pos x="4" y="158"/>
                </a:cxn>
                <a:cxn ang="0">
                  <a:pos x="10" y="177"/>
                </a:cxn>
                <a:cxn ang="0">
                  <a:pos x="17" y="192"/>
                </a:cxn>
                <a:cxn ang="0">
                  <a:pos x="25" y="211"/>
                </a:cxn>
                <a:cxn ang="0">
                  <a:pos x="38" y="230"/>
                </a:cxn>
                <a:cxn ang="0">
                  <a:pos x="57" y="258"/>
                </a:cxn>
                <a:cxn ang="0">
                  <a:pos x="76" y="279"/>
                </a:cxn>
                <a:cxn ang="0">
                  <a:pos x="95" y="296"/>
                </a:cxn>
                <a:cxn ang="0">
                  <a:pos x="110" y="306"/>
                </a:cxn>
              </a:cxnLst>
              <a:rect l="0" t="0" r="r" b="b"/>
              <a:pathLst>
                <a:path w="295" h="306">
                  <a:moveTo>
                    <a:pt x="114" y="306"/>
                  </a:moveTo>
                  <a:lnTo>
                    <a:pt x="114" y="304"/>
                  </a:lnTo>
                  <a:lnTo>
                    <a:pt x="114" y="298"/>
                  </a:lnTo>
                  <a:lnTo>
                    <a:pt x="118" y="291"/>
                  </a:lnTo>
                  <a:lnTo>
                    <a:pt x="122" y="283"/>
                  </a:lnTo>
                  <a:lnTo>
                    <a:pt x="124" y="277"/>
                  </a:lnTo>
                  <a:lnTo>
                    <a:pt x="126" y="272"/>
                  </a:lnTo>
                  <a:lnTo>
                    <a:pt x="128" y="266"/>
                  </a:lnTo>
                  <a:lnTo>
                    <a:pt x="131" y="260"/>
                  </a:lnTo>
                  <a:lnTo>
                    <a:pt x="135" y="253"/>
                  </a:lnTo>
                  <a:lnTo>
                    <a:pt x="139" y="247"/>
                  </a:lnTo>
                  <a:lnTo>
                    <a:pt x="145" y="241"/>
                  </a:lnTo>
                  <a:lnTo>
                    <a:pt x="150" y="236"/>
                  </a:lnTo>
                  <a:lnTo>
                    <a:pt x="154" y="228"/>
                  </a:lnTo>
                  <a:lnTo>
                    <a:pt x="160" y="220"/>
                  </a:lnTo>
                  <a:lnTo>
                    <a:pt x="166" y="215"/>
                  </a:lnTo>
                  <a:lnTo>
                    <a:pt x="173" y="207"/>
                  </a:lnTo>
                  <a:lnTo>
                    <a:pt x="179" y="201"/>
                  </a:lnTo>
                  <a:lnTo>
                    <a:pt x="186" y="194"/>
                  </a:lnTo>
                  <a:lnTo>
                    <a:pt x="194" y="188"/>
                  </a:lnTo>
                  <a:lnTo>
                    <a:pt x="204" y="184"/>
                  </a:lnTo>
                  <a:lnTo>
                    <a:pt x="213" y="177"/>
                  </a:lnTo>
                  <a:lnTo>
                    <a:pt x="223" y="171"/>
                  </a:lnTo>
                  <a:lnTo>
                    <a:pt x="226" y="169"/>
                  </a:lnTo>
                  <a:lnTo>
                    <a:pt x="232" y="167"/>
                  </a:lnTo>
                  <a:lnTo>
                    <a:pt x="238" y="165"/>
                  </a:lnTo>
                  <a:lnTo>
                    <a:pt x="243" y="163"/>
                  </a:lnTo>
                  <a:lnTo>
                    <a:pt x="249" y="160"/>
                  </a:lnTo>
                  <a:lnTo>
                    <a:pt x="255" y="158"/>
                  </a:lnTo>
                  <a:lnTo>
                    <a:pt x="261" y="156"/>
                  </a:lnTo>
                  <a:lnTo>
                    <a:pt x="268" y="156"/>
                  </a:lnTo>
                  <a:lnTo>
                    <a:pt x="274" y="154"/>
                  </a:lnTo>
                  <a:lnTo>
                    <a:pt x="280" y="152"/>
                  </a:lnTo>
                  <a:lnTo>
                    <a:pt x="287" y="152"/>
                  </a:lnTo>
                  <a:lnTo>
                    <a:pt x="295" y="152"/>
                  </a:lnTo>
                  <a:lnTo>
                    <a:pt x="291" y="148"/>
                  </a:lnTo>
                  <a:lnTo>
                    <a:pt x="287" y="141"/>
                  </a:lnTo>
                  <a:lnTo>
                    <a:pt x="283" y="135"/>
                  </a:lnTo>
                  <a:lnTo>
                    <a:pt x="280" y="129"/>
                  </a:lnTo>
                  <a:lnTo>
                    <a:pt x="274" y="122"/>
                  </a:lnTo>
                  <a:lnTo>
                    <a:pt x="270" y="116"/>
                  </a:lnTo>
                  <a:lnTo>
                    <a:pt x="262" y="108"/>
                  </a:lnTo>
                  <a:lnTo>
                    <a:pt x="255" y="99"/>
                  </a:lnTo>
                  <a:lnTo>
                    <a:pt x="247" y="91"/>
                  </a:lnTo>
                  <a:lnTo>
                    <a:pt x="242" y="84"/>
                  </a:lnTo>
                  <a:lnTo>
                    <a:pt x="232" y="74"/>
                  </a:lnTo>
                  <a:lnTo>
                    <a:pt x="224" y="65"/>
                  </a:lnTo>
                  <a:lnTo>
                    <a:pt x="215" y="57"/>
                  </a:lnTo>
                  <a:lnTo>
                    <a:pt x="207" y="49"/>
                  </a:lnTo>
                  <a:lnTo>
                    <a:pt x="202" y="44"/>
                  </a:lnTo>
                  <a:lnTo>
                    <a:pt x="196" y="40"/>
                  </a:lnTo>
                  <a:lnTo>
                    <a:pt x="190" y="36"/>
                  </a:lnTo>
                  <a:lnTo>
                    <a:pt x="186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1" y="23"/>
                  </a:lnTo>
                  <a:lnTo>
                    <a:pt x="166" y="19"/>
                  </a:lnTo>
                  <a:lnTo>
                    <a:pt x="160" y="17"/>
                  </a:lnTo>
                  <a:lnTo>
                    <a:pt x="154" y="13"/>
                  </a:lnTo>
                  <a:lnTo>
                    <a:pt x="150" y="11"/>
                  </a:lnTo>
                  <a:lnTo>
                    <a:pt x="145" y="9"/>
                  </a:lnTo>
                  <a:lnTo>
                    <a:pt x="139" y="6"/>
                  </a:lnTo>
                  <a:lnTo>
                    <a:pt x="133" y="6"/>
                  </a:lnTo>
                  <a:lnTo>
                    <a:pt x="128" y="4"/>
                  </a:lnTo>
                  <a:lnTo>
                    <a:pt x="124" y="4"/>
                  </a:lnTo>
                  <a:lnTo>
                    <a:pt x="118" y="2"/>
                  </a:lnTo>
                  <a:lnTo>
                    <a:pt x="112" y="0"/>
                  </a:lnTo>
                  <a:lnTo>
                    <a:pt x="107" y="0"/>
                  </a:lnTo>
                  <a:lnTo>
                    <a:pt x="101" y="2"/>
                  </a:lnTo>
                  <a:lnTo>
                    <a:pt x="95" y="2"/>
                  </a:lnTo>
                  <a:lnTo>
                    <a:pt x="90" y="2"/>
                  </a:lnTo>
                  <a:lnTo>
                    <a:pt x="84" y="2"/>
                  </a:lnTo>
                  <a:lnTo>
                    <a:pt x="80" y="6"/>
                  </a:lnTo>
                  <a:lnTo>
                    <a:pt x="74" y="8"/>
                  </a:lnTo>
                  <a:lnTo>
                    <a:pt x="69" y="9"/>
                  </a:lnTo>
                  <a:lnTo>
                    <a:pt x="63" y="13"/>
                  </a:lnTo>
                  <a:lnTo>
                    <a:pt x="57" y="17"/>
                  </a:lnTo>
                  <a:lnTo>
                    <a:pt x="52" y="19"/>
                  </a:lnTo>
                  <a:lnTo>
                    <a:pt x="48" y="25"/>
                  </a:lnTo>
                  <a:lnTo>
                    <a:pt x="42" y="30"/>
                  </a:lnTo>
                  <a:lnTo>
                    <a:pt x="38" y="34"/>
                  </a:lnTo>
                  <a:lnTo>
                    <a:pt x="33" y="40"/>
                  </a:lnTo>
                  <a:lnTo>
                    <a:pt x="27" y="46"/>
                  </a:lnTo>
                  <a:lnTo>
                    <a:pt x="23" y="51"/>
                  </a:lnTo>
                  <a:lnTo>
                    <a:pt x="19" y="57"/>
                  </a:lnTo>
                  <a:lnTo>
                    <a:pt x="15" y="61"/>
                  </a:lnTo>
                  <a:lnTo>
                    <a:pt x="12" y="68"/>
                  </a:lnTo>
                  <a:lnTo>
                    <a:pt x="10" y="74"/>
                  </a:lnTo>
                  <a:lnTo>
                    <a:pt x="8" y="80"/>
                  </a:lnTo>
                  <a:lnTo>
                    <a:pt x="6" y="85"/>
                  </a:lnTo>
                  <a:lnTo>
                    <a:pt x="4" y="91"/>
                  </a:lnTo>
                  <a:lnTo>
                    <a:pt x="2" y="97"/>
                  </a:lnTo>
                  <a:lnTo>
                    <a:pt x="2" y="104"/>
                  </a:lnTo>
                  <a:lnTo>
                    <a:pt x="0" y="110"/>
                  </a:lnTo>
                  <a:lnTo>
                    <a:pt x="0" y="116"/>
                  </a:lnTo>
                  <a:lnTo>
                    <a:pt x="0" y="122"/>
                  </a:lnTo>
                  <a:lnTo>
                    <a:pt x="2" y="129"/>
                  </a:lnTo>
                  <a:lnTo>
                    <a:pt x="2" y="135"/>
                  </a:lnTo>
                  <a:lnTo>
                    <a:pt x="2" y="141"/>
                  </a:lnTo>
                  <a:lnTo>
                    <a:pt x="2" y="146"/>
                  </a:lnTo>
                  <a:lnTo>
                    <a:pt x="4" y="152"/>
                  </a:lnTo>
                  <a:lnTo>
                    <a:pt x="4" y="158"/>
                  </a:lnTo>
                  <a:lnTo>
                    <a:pt x="6" y="163"/>
                  </a:lnTo>
                  <a:lnTo>
                    <a:pt x="8" y="169"/>
                  </a:lnTo>
                  <a:lnTo>
                    <a:pt x="10" y="177"/>
                  </a:lnTo>
                  <a:lnTo>
                    <a:pt x="12" y="182"/>
                  </a:lnTo>
                  <a:lnTo>
                    <a:pt x="14" y="186"/>
                  </a:lnTo>
                  <a:lnTo>
                    <a:pt x="17" y="192"/>
                  </a:lnTo>
                  <a:lnTo>
                    <a:pt x="19" y="200"/>
                  </a:lnTo>
                  <a:lnTo>
                    <a:pt x="23" y="205"/>
                  </a:lnTo>
                  <a:lnTo>
                    <a:pt x="25" y="211"/>
                  </a:lnTo>
                  <a:lnTo>
                    <a:pt x="29" y="217"/>
                  </a:lnTo>
                  <a:lnTo>
                    <a:pt x="33" y="220"/>
                  </a:lnTo>
                  <a:lnTo>
                    <a:pt x="38" y="230"/>
                  </a:lnTo>
                  <a:lnTo>
                    <a:pt x="44" y="241"/>
                  </a:lnTo>
                  <a:lnTo>
                    <a:pt x="50" y="249"/>
                  </a:lnTo>
                  <a:lnTo>
                    <a:pt x="57" y="258"/>
                  </a:lnTo>
                  <a:lnTo>
                    <a:pt x="63" y="266"/>
                  </a:lnTo>
                  <a:lnTo>
                    <a:pt x="71" y="274"/>
                  </a:lnTo>
                  <a:lnTo>
                    <a:pt x="76" y="279"/>
                  </a:lnTo>
                  <a:lnTo>
                    <a:pt x="84" y="287"/>
                  </a:lnTo>
                  <a:lnTo>
                    <a:pt x="90" y="293"/>
                  </a:lnTo>
                  <a:lnTo>
                    <a:pt x="95" y="296"/>
                  </a:lnTo>
                  <a:lnTo>
                    <a:pt x="99" y="300"/>
                  </a:lnTo>
                  <a:lnTo>
                    <a:pt x="103" y="304"/>
                  </a:lnTo>
                  <a:lnTo>
                    <a:pt x="110" y="306"/>
                  </a:lnTo>
                  <a:lnTo>
                    <a:pt x="114" y="306"/>
                  </a:lnTo>
                  <a:lnTo>
                    <a:pt x="114" y="306"/>
                  </a:lnTo>
                  <a:close/>
                </a:path>
              </a:pathLst>
            </a:custGeom>
            <a:solidFill>
              <a:srgbClr val="6E99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0" name="Freeform 20"/>
            <p:cNvSpPr>
              <a:spLocks/>
            </p:cNvSpPr>
            <p:nvPr/>
          </p:nvSpPr>
          <p:spPr bwMode="auto">
            <a:xfrm>
              <a:off x="2653" y="2940"/>
              <a:ext cx="144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102"/>
                </a:cxn>
                <a:cxn ang="0">
                  <a:pos x="289" y="106"/>
                </a:cxn>
                <a:cxn ang="0">
                  <a:pos x="3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89" h="106">
                  <a:moveTo>
                    <a:pt x="0" y="0"/>
                  </a:moveTo>
                  <a:lnTo>
                    <a:pt x="27" y="102"/>
                  </a:lnTo>
                  <a:lnTo>
                    <a:pt x="289" y="106"/>
                  </a:lnTo>
                  <a:lnTo>
                    <a:pt x="3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29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1" name="Freeform 21"/>
            <p:cNvSpPr>
              <a:spLocks/>
            </p:cNvSpPr>
            <p:nvPr/>
          </p:nvSpPr>
          <p:spPr bwMode="auto">
            <a:xfrm>
              <a:off x="2619" y="2881"/>
              <a:ext cx="62" cy="111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3" y="64"/>
                </a:cxn>
                <a:cxn ang="0">
                  <a:pos x="93" y="220"/>
                </a:cxn>
                <a:cxn ang="0">
                  <a:pos x="91" y="218"/>
                </a:cxn>
                <a:cxn ang="0">
                  <a:pos x="89" y="216"/>
                </a:cxn>
                <a:cxn ang="0">
                  <a:pos x="83" y="213"/>
                </a:cxn>
                <a:cxn ang="0">
                  <a:pos x="79" y="209"/>
                </a:cxn>
                <a:cxn ang="0">
                  <a:pos x="72" y="201"/>
                </a:cxn>
                <a:cxn ang="0">
                  <a:pos x="66" y="194"/>
                </a:cxn>
                <a:cxn ang="0">
                  <a:pos x="59" y="184"/>
                </a:cxn>
                <a:cxn ang="0">
                  <a:pos x="51" y="175"/>
                </a:cxn>
                <a:cxn ang="0">
                  <a:pos x="45" y="169"/>
                </a:cxn>
                <a:cxn ang="0">
                  <a:pos x="41" y="163"/>
                </a:cxn>
                <a:cxn ang="0">
                  <a:pos x="38" y="158"/>
                </a:cxn>
                <a:cxn ang="0">
                  <a:pos x="34" y="152"/>
                </a:cxn>
                <a:cxn ang="0">
                  <a:pos x="28" y="144"/>
                </a:cxn>
                <a:cxn ang="0">
                  <a:pos x="24" y="137"/>
                </a:cxn>
                <a:cxn ang="0">
                  <a:pos x="21" y="131"/>
                </a:cxn>
                <a:cxn ang="0">
                  <a:pos x="19" y="125"/>
                </a:cxn>
                <a:cxn ang="0">
                  <a:pos x="15" y="118"/>
                </a:cxn>
                <a:cxn ang="0">
                  <a:pos x="11" y="110"/>
                </a:cxn>
                <a:cxn ang="0">
                  <a:pos x="9" y="102"/>
                </a:cxn>
                <a:cxn ang="0">
                  <a:pos x="5" y="95"/>
                </a:cxn>
                <a:cxn ang="0">
                  <a:pos x="3" y="85"/>
                </a:cxn>
                <a:cxn ang="0">
                  <a:pos x="2" y="78"/>
                </a:cxn>
                <a:cxn ang="0">
                  <a:pos x="0" y="70"/>
                </a:cxn>
                <a:cxn ang="0">
                  <a:pos x="0" y="61"/>
                </a:cxn>
                <a:cxn ang="0">
                  <a:pos x="119" y="0"/>
                </a:cxn>
                <a:cxn ang="0">
                  <a:pos x="119" y="0"/>
                </a:cxn>
              </a:cxnLst>
              <a:rect l="0" t="0" r="r" b="b"/>
              <a:pathLst>
                <a:path w="123" h="220">
                  <a:moveTo>
                    <a:pt x="119" y="0"/>
                  </a:moveTo>
                  <a:lnTo>
                    <a:pt x="123" y="64"/>
                  </a:lnTo>
                  <a:lnTo>
                    <a:pt x="93" y="220"/>
                  </a:lnTo>
                  <a:lnTo>
                    <a:pt x="91" y="218"/>
                  </a:lnTo>
                  <a:lnTo>
                    <a:pt x="89" y="216"/>
                  </a:lnTo>
                  <a:lnTo>
                    <a:pt x="83" y="213"/>
                  </a:lnTo>
                  <a:lnTo>
                    <a:pt x="79" y="209"/>
                  </a:lnTo>
                  <a:lnTo>
                    <a:pt x="72" y="201"/>
                  </a:lnTo>
                  <a:lnTo>
                    <a:pt x="66" y="194"/>
                  </a:lnTo>
                  <a:lnTo>
                    <a:pt x="59" y="184"/>
                  </a:lnTo>
                  <a:lnTo>
                    <a:pt x="51" y="175"/>
                  </a:lnTo>
                  <a:lnTo>
                    <a:pt x="45" y="169"/>
                  </a:lnTo>
                  <a:lnTo>
                    <a:pt x="41" y="163"/>
                  </a:lnTo>
                  <a:lnTo>
                    <a:pt x="38" y="158"/>
                  </a:lnTo>
                  <a:lnTo>
                    <a:pt x="34" y="152"/>
                  </a:lnTo>
                  <a:lnTo>
                    <a:pt x="28" y="144"/>
                  </a:lnTo>
                  <a:lnTo>
                    <a:pt x="24" y="137"/>
                  </a:lnTo>
                  <a:lnTo>
                    <a:pt x="21" y="131"/>
                  </a:lnTo>
                  <a:lnTo>
                    <a:pt x="19" y="125"/>
                  </a:lnTo>
                  <a:lnTo>
                    <a:pt x="15" y="118"/>
                  </a:lnTo>
                  <a:lnTo>
                    <a:pt x="11" y="110"/>
                  </a:lnTo>
                  <a:lnTo>
                    <a:pt x="9" y="102"/>
                  </a:lnTo>
                  <a:lnTo>
                    <a:pt x="5" y="95"/>
                  </a:lnTo>
                  <a:lnTo>
                    <a:pt x="3" y="85"/>
                  </a:lnTo>
                  <a:lnTo>
                    <a:pt x="2" y="78"/>
                  </a:lnTo>
                  <a:lnTo>
                    <a:pt x="0" y="70"/>
                  </a:lnTo>
                  <a:lnTo>
                    <a:pt x="0" y="61"/>
                  </a:lnTo>
                  <a:lnTo>
                    <a:pt x="119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CCCC9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2" name="Freeform 22"/>
            <p:cNvSpPr>
              <a:spLocks/>
            </p:cNvSpPr>
            <p:nvPr/>
          </p:nvSpPr>
          <p:spPr bwMode="auto">
            <a:xfrm>
              <a:off x="2612" y="2632"/>
              <a:ext cx="139" cy="293"/>
            </a:xfrm>
            <a:custGeom>
              <a:avLst/>
              <a:gdLst/>
              <a:ahLst/>
              <a:cxnLst>
                <a:cxn ang="0">
                  <a:pos x="120" y="55"/>
                </a:cxn>
                <a:cxn ang="0">
                  <a:pos x="113" y="66"/>
                </a:cxn>
                <a:cxn ang="0">
                  <a:pos x="103" y="80"/>
                </a:cxn>
                <a:cxn ang="0">
                  <a:pos x="92" y="97"/>
                </a:cxn>
                <a:cxn ang="0">
                  <a:pos x="82" y="112"/>
                </a:cxn>
                <a:cxn ang="0">
                  <a:pos x="76" y="123"/>
                </a:cxn>
                <a:cxn ang="0">
                  <a:pos x="69" y="137"/>
                </a:cxn>
                <a:cxn ang="0">
                  <a:pos x="61" y="150"/>
                </a:cxn>
                <a:cxn ang="0">
                  <a:pos x="56" y="165"/>
                </a:cxn>
                <a:cxn ang="0">
                  <a:pos x="50" y="180"/>
                </a:cxn>
                <a:cxn ang="0">
                  <a:pos x="44" y="198"/>
                </a:cxn>
                <a:cxn ang="0">
                  <a:pos x="37" y="215"/>
                </a:cxn>
                <a:cxn ang="0">
                  <a:pos x="31" y="232"/>
                </a:cxn>
                <a:cxn ang="0">
                  <a:pos x="25" y="251"/>
                </a:cxn>
                <a:cxn ang="0">
                  <a:pos x="19" y="272"/>
                </a:cxn>
                <a:cxn ang="0">
                  <a:pos x="16" y="293"/>
                </a:cxn>
                <a:cxn ang="0">
                  <a:pos x="10" y="315"/>
                </a:cxn>
                <a:cxn ang="0">
                  <a:pos x="8" y="338"/>
                </a:cxn>
                <a:cxn ang="0">
                  <a:pos x="4" y="361"/>
                </a:cxn>
                <a:cxn ang="0">
                  <a:pos x="2" y="386"/>
                </a:cxn>
                <a:cxn ang="0">
                  <a:pos x="0" y="410"/>
                </a:cxn>
                <a:cxn ang="0">
                  <a:pos x="0" y="437"/>
                </a:cxn>
                <a:cxn ang="0">
                  <a:pos x="2" y="464"/>
                </a:cxn>
                <a:cxn ang="0">
                  <a:pos x="4" y="492"/>
                </a:cxn>
                <a:cxn ang="0">
                  <a:pos x="6" y="521"/>
                </a:cxn>
                <a:cxn ang="0">
                  <a:pos x="12" y="549"/>
                </a:cxn>
                <a:cxn ang="0">
                  <a:pos x="18" y="568"/>
                </a:cxn>
                <a:cxn ang="0">
                  <a:pos x="25" y="572"/>
                </a:cxn>
                <a:cxn ang="0">
                  <a:pos x="38" y="578"/>
                </a:cxn>
                <a:cxn ang="0">
                  <a:pos x="56" y="583"/>
                </a:cxn>
                <a:cxn ang="0">
                  <a:pos x="73" y="585"/>
                </a:cxn>
                <a:cxn ang="0">
                  <a:pos x="82" y="583"/>
                </a:cxn>
                <a:cxn ang="0">
                  <a:pos x="94" y="583"/>
                </a:cxn>
                <a:cxn ang="0">
                  <a:pos x="103" y="580"/>
                </a:cxn>
                <a:cxn ang="0">
                  <a:pos x="114" y="574"/>
                </a:cxn>
                <a:cxn ang="0">
                  <a:pos x="124" y="568"/>
                </a:cxn>
                <a:cxn ang="0">
                  <a:pos x="135" y="559"/>
                </a:cxn>
                <a:cxn ang="0">
                  <a:pos x="124" y="53"/>
                </a:cxn>
              </a:cxnLst>
              <a:rect l="0" t="0" r="r" b="b"/>
              <a:pathLst>
                <a:path w="280" h="585">
                  <a:moveTo>
                    <a:pt x="124" y="53"/>
                  </a:moveTo>
                  <a:lnTo>
                    <a:pt x="120" y="55"/>
                  </a:lnTo>
                  <a:lnTo>
                    <a:pt x="116" y="63"/>
                  </a:lnTo>
                  <a:lnTo>
                    <a:pt x="113" y="66"/>
                  </a:lnTo>
                  <a:lnTo>
                    <a:pt x="109" y="72"/>
                  </a:lnTo>
                  <a:lnTo>
                    <a:pt x="103" y="80"/>
                  </a:lnTo>
                  <a:lnTo>
                    <a:pt x="97" y="87"/>
                  </a:lnTo>
                  <a:lnTo>
                    <a:pt x="92" y="97"/>
                  </a:lnTo>
                  <a:lnTo>
                    <a:pt x="84" y="106"/>
                  </a:lnTo>
                  <a:lnTo>
                    <a:pt x="82" y="112"/>
                  </a:lnTo>
                  <a:lnTo>
                    <a:pt x="78" y="118"/>
                  </a:lnTo>
                  <a:lnTo>
                    <a:pt x="76" y="123"/>
                  </a:lnTo>
                  <a:lnTo>
                    <a:pt x="73" y="131"/>
                  </a:lnTo>
                  <a:lnTo>
                    <a:pt x="69" y="137"/>
                  </a:lnTo>
                  <a:lnTo>
                    <a:pt x="65" y="142"/>
                  </a:lnTo>
                  <a:lnTo>
                    <a:pt x="61" y="150"/>
                  </a:lnTo>
                  <a:lnTo>
                    <a:pt x="59" y="158"/>
                  </a:lnTo>
                  <a:lnTo>
                    <a:pt x="56" y="165"/>
                  </a:lnTo>
                  <a:lnTo>
                    <a:pt x="54" y="173"/>
                  </a:lnTo>
                  <a:lnTo>
                    <a:pt x="50" y="180"/>
                  </a:lnTo>
                  <a:lnTo>
                    <a:pt x="48" y="190"/>
                  </a:lnTo>
                  <a:lnTo>
                    <a:pt x="44" y="198"/>
                  </a:lnTo>
                  <a:lnTo>
                    <a:pt x="40" y="205"/>
                  </a:lnTo>
                  <a:lnTo>
                    <a:pt x="37" y="215"/>
                  </a:lnTo>
                  <a:lnTo>
                    <a:pt x="33" y="224"/>
                  </a:lnTo>
                  <a:lnTo>
                    <a:pt x="31" y="232"/>
                  </a:lnTo>
                  <a:lnTo>
                    <a:pt x="27" y="241"/>
                  </a:lnTo>
                  <a:lnTo>
                    <a:pt x="25" y="251"/>
                  </a:lnTo>
                  <a:lnTo>
                    <a:pt x="21" y="262"/>
                  </a:lnTo>
                  <a:lnTo>
                    <a:pt x="19" y="272"/>
                  </a:lnTo>
                  <a:lnTo>
                    <a:pt x="18" y="281"/>
                  </a:lnTo>
                  <a:lnTo>
                    <a:pt x="16" y="293"/>
                  </a:lnTo>
                  <a:lnTo>
                    <a:pt x="14" y="304"/>
                  </a:lnTo>
                  <a:lnTo>
                    <a:pt x="10" y="315"/>
                  </a:lnTo>
                  <a:lnTo>
                    <a:pt x="10" y="327"/>
                  </a:lnTo>
                  <a:lnTo>
                    <a:pt x="8" y="338"/>
                  </a:lnTo>
                  <a:lnTo>
                    <a:pt x="6" y="351"/>
                  </a:lnTo>
                  <a:lnTo>
                    <a:pt x="4" y="361"/>
                  </a:lnTo>
                  <a:lnTo>
                    <a:pt x="4" y="374"/>
                  </a:lnTo>
                  <a:lnTo>
                    <a:pt x="2" y="386"/>
                  </a:lnTo>
                  <a:lnTo>
                    <a:pt x="2" y="399"/>
                  </a:lnTo>
                  <a:lnTo>
                    <a:pt x="0" y="410"/>
                  </a:lnTo>
                  <a:lnTo>
                    <a:pt x="0" y="424"/>
                  </a:lnTo>
                  <a:lnTo>
                    <a:pt x="0" y="437"/>
                  </a:lnTo>
                  <a:lnTo>
                    <a:pt x="2" y="450"/>
                  </a:lnTo>
                  <a:lnTo>
                    <a:pt x="2" y="464"/>
                  </a:lnTo>
                  <a:lnTo>
                    <a:pt x="2" y="479"/>
                  </a:lnTo>
                  <a:lnTo>
                    <a:pt x="4" y="492"/>
                  </a:lnTo>
                  <a:lnTo>
                    <a:pt x="6" y="507"/>
                  </a:lnTo>
                  <a:lnTo>
                    <a:pt x="6" y="521"/>
                  </a:lnTo>
                  <a:lnTo>
                    <a:pt x="10" y="536"/>
                  </a:lnTo>
                  <a:lnTo>
                    <a:pt x="12" y="549"/>
                  </a:lnTo>
                  <a:lnTo>
                    <a:pt x="16" y="566"/>
                  </a:lnTo>
                  <a:lnTo>
                    <a:pt x="18" y="568"/>
                  </a:lnTo>
                  <a:lnTo>
                    <a:pt x="21" y="570"/>
                  </a:lnTo>
                  <a:lnTo>
                    <a:pt x="25" y="572"/>
                  </a:lnTo>
                  <a:lnTo>
                    <a:pt x="31" y="574"/>
                  </a:lnTo>
                  <a:lnTo>
                    <a:pt x="38" y="578"/>
                  </a:lnTo>
                  <a:lnTo>
                    <a:pt x="46" y="580"/>
                  </a:lnTo>
                  <a:lnTo>
                    <a:pt x="56" y="583"/>
                  </a:lnTo>
                  <a:lnTo>
                    <a:pt x="63" y="583"/>
                  </a:lnTo>
                  <a:lnTo>
                    <a:pt x="73" y="585"/>
                  </a:lnTo>
                  <a:lnTo>
                    <a:pt x="78" y="583"/>
                  </a:lnTo>
                  <a:lnTo>
                    <a:pt x="82" y="583"/>
                  </a:lnTo>
                  <a:lnTo>
                    <a:pt x="88" y="583"/>
                  </a:lnTo>
                  <a:lnTo>
                    <a:pt x="94" y="583"/>
                  </a:lnTo>
                  <a:lnTo>
                    <a:pt x="97" y="581"/>
                  </a:lnTo>
                  <a:lnTo>
                    <a:pt x="103" y="580"/>
                  </a:lnTo>
                  <a:lnTo>
                    <a:pt x="109" y="576"/>
                  </a:lnTo>
                  <a:lnTo>
                    <a:pt x="114" y="574"/>
                  </a:lnTo>
                  <a:lnTo>
                    <a:pt x="118" y="572"/>
                  </a:lnTo>
                  <a:lnTo>
                    <a:pt x="124" y="568"/>
                  </a:lnTo>
                  <a:lnTo>
                    <a:pt x="130" y="562"/>
                  </a:lnTo>
                  <a:lnTo>
                    <a:pt x="135" y="559"/>
                  </a:lnTo>
                  <a:lnTo>
                    <a:pt x="280" y="0"/>
                  </a:lnTo>
                  <a:lnTo>
                    <a:pt x="124" y="53"/>
                  </a:lnTo>
                  <a:lnTo>
                    <a:pt x="124" y="53"/>
                  </a:lnTo>
                  <a:close/>
                </a:path>
              </a:pathLst>
            </a:custGeom>
            <a:solidFill>
              <a:srgbClr val="9999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3" name="Freeform 23"/>
            <p:cNvSpPr>
              <a:spLocks/>
            </p:cNvSpPr>
            <p:nvPr/>
          </p:nvSpPr>
          <p:spPr bwMode="auto">
            <a:xfrm>
              <a:off x="2523" y="2524"/>
              <a:ext cx="219" cy="1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5" y="10"/>
                </a:cxn>
                <a:cxn ang="0">
                  <a:pos x="7" y="15"/>
                </a:cxn>
                <a:cxn ang="0">
                  <a:pos x="11" y="19"/>
                </a:cxn>
                <a:cxn ang="0">
                  <a:pos x="17" y="27"/>
                </a:cxn>
                <a:cxn ang="0">
                  <a:pos x="21" y="32"/>
                </a:cxn>
                <a:cxn ang="0">
                  <a:pos x="24" y="40"/>
                </a:cxn>
                <a:cxn ang="0">
                  <a:pos x="30" y="48"/>
                </a:cxn>
                <a:cxn ang="0">
                  <a:pos x="38" y="57"/>
                </a:cxn>
                <a:cxn ang="0">
                  <a:pos x="45" y="67"/>
                </a:cxn>
                <a:cxn ang="0">
                  <a:pos x="53" y="76"/>
                </a:cxn>
                <a:cxn ang="0">
                  <a:pos x="57" y="80"/>
                </a:cxn>
                <a:cxn ang="0">
                  <a:pos x="61" y="86"/>
                </a:cxn>
                <a:cxn ang="0">
                  <a:pos x="66" y="91"/>
                </a:cxn>
                <a:cxn ang="0">
                  <a:pos x="72" y="97"/>
                </a:cxn>
                <a:cxn ang="0">
                  <a:pos x="78" y="103"/>
                </a:cxn>
                <a:cxn ang="0">
                  <a:pos x="81" y="109"/>
                </a:cxn>
                <a:cxn ang="0">
                  <a:pos x="87" y="114"/>
                </a:cxn>
                <a:cxn ang="0">
                  <a:pos x="93" y="118"/>
                </a:cxn>
                <a:cxn ang="0">
                  <a:pos x="99" y="124"/>
                </a:cxn>
                <a:cxn ang="0">
                  <a:pos x="104" y="131"/>
                </a:cxn>
                <a:cxn ang="0">
                  <a:pos x="110" y="137"/>
                </a:cxn>
                <a:cxn ang="0">
                  <a:pos x="116" y="143"/>
                </a:cxn>
                <a:cxn ang="0">
                  <a:pos x="121" y="148"/>
                </a:cxn>
                <a:cxn ang="0">
                  <a:pos x="129" y="154"/>
                </a:cxn>
                <a:cxn ang="0">
                  <a:pos x="135" y="162"/>
                </a:cxn>
                <a:cxn ang="0">
                  <a:pos x="142" y="167"/>
                </a:cxn>
                <a:cxn ang="0">
                  <a:pos x="150" y="173"/>
                </a:cxn>
                <a:cxn ang="0">
                  <a:pos x="157" y="179"/>
                </a:cxn>
                <a:cxn ang="0">
                  <a:pos x="165" y="186"/>
                </a:cxn>
                <a:cxn ang="0">
                  <a:pos x="173" y="194"/>
                </a:cxn>
                <a:cxn ang="0">
                  <a:pos x="180" y="200"/>
                </a:cxn>
                <a:cxn ang="0">
                  <a:pos x="190" y="205"/>
                </a:cxn>
                <a:cxn ang="0">
                  <a:pos x="197" y="211"/>
                </a:cxn>
                <a:cxn ang="0">
                  <a:pos x="207" y="219"/>
                </a:cxn>
                <a:cxn ang="0">
                  <a:pos x="214" y="224"/>
                </a:cxn>
                <a:cxn ang="0">
                  <a:pos x="226" y="232"/>
                </a:cxn>
                <a:cxn ang="0">
                  <a:pos x="233" y="238"/>
                </a:cxn>
                <a:cxn ang="0">
                  <a:pos x="245" y="245"/>
                </a:cxn>
                <a:cxn ang="0">
                  <a:pos x="254" y="251"/>
                </a:cxn>
                <a:cxn ang="0">
                  <a:pos x="264" y="257"/>
                </a:cxn>
                <a:cxn ang="0">
                  <a:pos x="275" y="264"/>
                </a:cxn>
                <a:cxn ang="0">
                  <a:pos x="287" y="270"/>
                </a:cxn>
                <a:cxn ang="0">
                  <a:pos x="296" y="276"/>
                </a:cxn>
                <a:cxn ang="0">
                  <a:pos x="308" y="283"/>
                </a:cxn>
                <a:cxn ang="0">
                  <a:pos x="319" y="289"/>
                </a:cxn>
                <a:cxn ang="0">
                  <a:pos x="330" y="297"/>
                </a:cxn>
                <a:cxn ang="0">
                  <a:pos x="43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7" h="297">
                  <a:moveTo>
                    <a:pt x="0" y="0"/>
                  </a:moveTo>
                  <a:lnTo>
                    <a:pt x="0" y="0"/>
                  </a:lnTo>
                  <a:lnTo>
                    <a:pt x="4" y="6"/>
                  </a:lnTo>
                  <a:lnTo>
                    <a:pt x="5" y="10"/>
                  </a:lnTo>
                  <a:lnTo>
                    <a:pt x="7" y="15"/>
                  </a:lnTo>
                  <a:lnTo>
                    <a:pt x="11" y="19"/>
                  </a:lnTo>
                  <a:lnTo>
                    <a:pt x="17" y="27"/>
                  </a:lnTo>
                  <a:lnTo>
                    <a:pt x="21" y="32"/>
                  </a:lnTo>
                  <a:lnTo>
                    <a:pt x="24" y="40"/>
                  </a:lnTo>
                  <a:lnTo>
                    <a:pt x="30" y="48"/>
                  </a:lnTo>
                  <a:lnTo>
                    <a:pt x="38" y="57"/>
                  </a:lnTo>
                  <a:lnTo>
                    <a:pt x="45" y="67"/>
                  </a:lnTo>
                  <a:lnTo>
                    <a:pt x="53" y="76"/>
                  </a:lnTo>
                  <a:lnTo>
                    <a:pt x="57" y="80"/>
                  </a:lnTo>
                  <a:lnTo>
                    <a:pt x="61" y="86"/>
                  </a:lnTo>
                  <a:lnTo>
                    <a:pt x="66" y="91"/>
                  </a:lnTo>
                  <a:lnTo>
                    <a:pt x="72" y="97"/>
                  </a:lnTo>
                  <a:lnTo>
                    <a:pt x="78" y="103"/>
                  </a:lnTo>
                  <a:lnTo>
                    <a:pt x="81" y="109"/>
                  </a:lnTo>
                  <a:lnTo>
                    <a:pt x="87" y="114"/>
                  </a:lnTo>
                  <a:lnTo>
                    <a:pt x="93" y="118"/>
                  </a:lnTo>
                  <a:lnTo>
                    <a:pt x="99" y="124"/>
                  </a:lnTo>
                  <a:lnTo>
                    <a:pt x="104" y="131"/>
                  </a:lnTo>
                  <a:lnTo>
                    <a:pt x="110" y="137"/>
                  </a:lnTo>
                  <a:lnTo>
                    <a:pt x="116" y="143"/>
                  </a:lnTo>
                  <a:lnTo>
                    <a:pt x="121" y="148"/>
                  </a:lnTo>
                  <a:lnTo>
                    <a:pt x="129" y="154"/>
                  </a:lnTo>
                  <a:lnTo>
                    <a:pt x="135" y="162"/>
                  </a:lnTo>
                  <a:lnTo>
                    <a:pt x="142" y="167"/>
                  </a:lnTo>
                  <a:lnTo>
                    <a:pt x="150" y="173"/>
                  </a:lnTo>
                  <a:lnTo>
                    <a:pt x="157" y="179"/>
                  </a:lnTo>
                  <a:lnTo>
                    <a:pt x="165" y="186"/>
                  </a:lnTo>
                  <a:lnTo>
                    <a:pt x="173" y="194"/>
                  </a:lnTo>
                  <a:lnTo>
                    <a:pt x="180" y="200"/>
                  </a:lnTo>
                  <a:lnTo>
                    <a:pt x="190" y="205"/>
                  </a:lnTo>
                  <a:lnTo>
                    <a:pt x="197" y="211"/>
                  </a:lnTo>
                  <a:lnTo>
                    <a:pt x="207" y="219"/>
                  </a:lnTo>
                  <a:lnTo>
                    <a:pt x="214" y="224"/>
                  </a:lnTo>
                  <a:lnTo>
                    <a:pt x="226" y="232"/>
                  </a:lnTo>
                  <a:lnTo>
                    <a:pt x="233" y="238"/>
                  </a:lnTo>
                  <a:lnTo>
                    <a:pt x="245" y="245"/>
                  </a:lnTo>
                  <a:lnTo>
                    <a:pt x="254" y="251"/>
                  </a:lnTo>
                  <a:lnTo>
                    <a:pt x="264" y="257"/>
                  </a:lnTo>
                  <a:lnTo>
                    <a:pt x="275" y="264"/>
                  </a:lnTo>
                  <a:lnTo>
                    <a:pt x="287" y="270"/>
                  </a:lnTo>
                  <a:lnTo>
                    <a:pt x="296" y="276"/>
                  </a:lnTo>
                  <a:lnTo>
                    <a:pt x="308" y="283"/>
                  </a:lnTo>
                  <a:lnTo>
                    <a:pt x="319" y="289"/>
                  </a:lnTo>
                  <a:lnTo>
                    <a:pt x="330" y="297"/>
                  </a:lnTo>
                  <a:lnTo>
                    <a:pt x="43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B3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4" name="Freeform 24"/>
            <p:cNvSpPr>
              <a:spLocks/>
            </p:cNvSpPr>
            <p:nvPr/>
          </p:nvSpPr>
          <p:spPr bwMode="auto">
            <a:xfrm>
              <a:off x="2649" y="2796"/>
              <a:ext cx="152" cy="9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64" y="7"/>
                </a:cxn>
                <a:cxn ang="0">
                  <a:pos x="76" y="17"/>
                </a:cxn>
                <a:cxn ang="0">
                  <a:pos x="95" y="30"/>
                </a:cxn>
                <a:cxn ang="0">
                  <a:pos x="102" y="36"/>
                </a:cxn>
                <a:cxn ang="0">
                  <a:pos x="114" y="43"/>
                </a:cxn>
                <a:cxn ang="0">
                  <a:pos x="125" y="51"/>
                </a:cxn>
                <a:cxn ang="0">
                  <a:pos x="136" y="59"/>
                </a:cxn>
                <a:cxn ang="0">
                  <a:pos x="148" y="68"/>
                </a:cxn>
                <a:cxn ang="0">
                  <a:pos x="161" y="78"/>
                </a:cxn>
                <a:cxn ang="0">
                  <a:pos x="172" y="87"/>
                </a:cxn>
                <a:cxn ang="0">
                  <a:pos x="186" y="97"/>
                </a:cxn>
                <a:cxn ang="0">
                  <a:pos x="197" y="104"/>
                </a:cxn>
                <a:cxn ang="0">
                  <a:pos x="209" y="114"/>
                </a:cxn>
                <a:cxn ang="0">
                  <a:pos x="220" y="123"/>
                </a:cxn>
                <a:cxn ang="0">
                  <a:pos x="233" y="131"/>
                </a:cxn>
                <a:cxn ang="0">
                  <a:pos x="243" y="140"/>
                </a:cxn>
                <a:cxn ang="0">
                  <a:pos x="254" y="148"/>
                </a:cxn>
                <a:cxn ang="0">
                  <a:pos x="273" y="163"/>
                </a:cxn>
                <a:cxn ang="0">
                  <a:pos x="286" y="177"/>
                </a:cxn>
                <a:cxn ang="0">
                  <a:pos x="298" y="186"/>
                </a:cxn>
                <a:cxn ang="0">
                  <a:pos x="304" y="197"/>
                </a:cxn>
                <a:cxn ang="0">
                  <a:pos x="296" y="196"/>
                </a:cxn>
                <a:cxn ang="0">
                  <a:pos x="283" y="194"/>
                </a:cxn>
                <a:cxn ang="0">
                  <a:pos x="266" y="188"/>
                </a:cxn>
                <a:cxn ang="0">
                  <a:pos x="256" y="184"/>
                </a:cxn>
                <a:cxn ang="0">
                  <a:pos x="247" y="182"/>
                </a:cxn>
                <a:cxn ang="0">
                  <a:pos x="235" y="178"/>
                </a:cxn>
                <a:cxn ang="0">
                  <a:pos x="222" y="175"/>
                </a:cxn>
                <a:cxn ang="0">
                  <a:pos x="210" y="171"/>
                </a:cxn>
                <a:cxn ang="0">
                  <a:pos x="197" y="167"/>
                </a:cxn>
                <a:cxn ang="0">
                  <a:pos x="184" y="161"/>
                </a:cxn>
                <a:cxn ang="0">
                  <a:pos x="171" y="158"/>
                </a:cxn>
                <a:cxn ang="0">
                  <a:pos x="157" y="152"/>
                </a:cxn>
                <a:cxn ang="0">
                  <a:pos x="144" y="150"/>
                </a:cxn>
                <a:cxn ang="0">
                  <a:pos x="131" y="144"/>
                </a:cxn>
                <a:cxn ang="0">
                  <a:pos x="117" y="138"/>
                </a:cxn>
                <a:cxn ang="0">
                  <a:pos x="104" y="135"/>
                </a:cxn>
                <a:cxn ang="0">
                  <a:pos x="91" y="129"/>
                </a:cxn>
                <a:cxn ang="0">
                  <a:pos x="77" y="125"/>
                </a:cxn>
                <a:cxn ang="0">
                  <a:pos x="66" y="121"/>
                </a:cxn>
                <a:cxn ang="0">
                  <a:pos x="57" y="118"/>
                </a:cxn>
                <a:cxn ang="0">
                  <a:pos x="47" y="114"/>
                </a:cxn>
                <a:cxn ang="0">
                  <a:pos x="36" y="110"/>
                </a:cxn>
                <a:cxn ang="0">
                  <a:pos x="28" y="106"/>
                </a:cxn>
                <a:cxn ang="0">
                  <a:pos x="15" y="102"/>
                </a:cxn>
                <a:cxn ang="0">
                  <a:pos x="7" y="99"/>
                </a:cxn>
                <a:cxn ang="0">
                  <a:pos x="0" y="11"/>
                </a:cxn>
                <a:cxn ang="0">
                  <a:pos x="53" y="0"/>
                </a:cxn>
              </a:cxnLst>
              <a:rect l="0" t="0" r="r" b="b"/>
              <a:pathLst>
                <a:path w="304" h="197">
                  <a:moveTo>
                    <a:pt x="53" y="0"/>
                  </a:moveTo>
                  <a:lnTo>
                    <a:pt x="55" y="2"/>
                  </a:lnTo>
                  <a:lnTo>
                    <a:pt x="58" y="4"/>
                  </a:lnTo>
                  <a:lnTo>
                    <a:pt x="64" y="7"/>
                  </a:lnTo>
                  <a:lnTo>
                    <a:pt x="68" y="11"/>
                  </a:lnTo>
                  <a:lnTo>
                    <a:pt x="76" y="17"/>
                  </a:lnTo>
                  <a:lnTo>
                    <a:pt x="83" y="23"/>
                  </a:lnTo>
                  <a:lnTo>
                    <a:pt x="95" y="30"/>
                  </a:lnTo>
                  <a:lnTo>
                    <a:pt x="98" y="32"/>
                  </a:lnTo>
                  <a:lnTo>
                    <a:pt x="102" y="36"/>
                  </a:lnTo>
                  <a:lnTo>
                    <a:pt x="108" y="40"/>
                  </a:lnTo>
                  <a:lnTo>
                    <a:pt x="114" y="43"/>
                  </a:lnTo>
                  <a:lnTo>
                    <a:pt x="119" y="47"/>
                  </a:lnTo>
                  <a:lnTo>
                    <a:pt x="125" y="51"/>
                  </a:lnTo>
                  <a:lnTo>
                    <a:pt x="131" y="55"/>
                  </a:lnTo>
                  <a:lnTo>
                    <a:pt x="136" y="59"/>
                  </a:lnTo>
                  <a:lnTo>
                    <a:pt x="142" y="62"/>
                  </a:lnTo>
                  <a:lnTo>
                    <a:pt x="148" y="68"/>
                  </a:lnTo>
                  <a:lnTo>
                    <a:pt x="155" y="72"/>
                  </a:lnTo>
                  <a:lnTo>
                    <a:pt x="161" y="78"/>
                  </a:lnTo>
                  <a:lnTo>
                    <a:pt x="167" y="81"/>
                  </a:lnTo>
                  <a:lnTo>
                    <a:pt x="172" y="87"/>
                  </a:lnTo>
                  <a:lnTo>
                    <a:pt x="180" y="91"/>
                  </a:lnTo>
                  <a:lnTo>
                    <a:pt x="186" y="97"/>
                  </a:lnTo>
                  <a:lnTo>
                    <a:pt x="191" y="100"/>
                  </a:lnTo>
                  <a:lnTo>
                    <a:pt x="197" y="104"/>
                  </a:lnTo>
                  <a:lnTo>
                    <a:pt x="203" y="110"/>
                  </a:lnTo>
                  <a:lnTo>
                    <a:pt x="209" y="114"/>
                  </a:lnTo>
                  <a:lnTo>
                    <a:pt x="214" y="118"/>
                  </a:lnTo>
                  <a:lnTo>
                    <a:pt x="220" y="123"/>
                  </a:lnTo>
                  <a:lnTo>
                    <a:pt x="226" y="127"/>
                  </a:lnTo>
                  <a:lnTo>
                    <a:pt x="233" y="131"/>
                  </a:lnTo>
                  <a:lnTo>
                    <a:pt x="237" y="135"/>
                  </a:lnTo>
                  <a:lnTo>
                    <a:pt x="243" y="140"/>
                  </a:lnTo>
                  <a:lnTo>
                    <a:pt x="248" y="144"/>
                  </a:lnTo>
                  <a:lnTo>
                    <a:pt x="254" y="148"/>
                  </a:lnTo>
                  <a:lnTo>
                    <a:pt x="264" y="156"/>
                  </a:lnTo>
                  <a:lnTo>
                    <a:pt x="273" y="163"/>
                  </a:lnTo>
                  <a:lnTo>
                    <a:pt x="281" y="171"/>
                  </a:lnTo>
                  <a:lnTo>
                    <a:pt x="286" y="177"/>
                  </a:lnTo>
                  <a:lnTo>
                    <a:pt x="292" y="182"/>
                  </a:lnTo>
                  <a:lnTo>
                    <a:pt x="298" y="186"/>
                  </a:lnTo>
                  <a:lnTo>
                    <a:pt x="304" y="194"/>
                  </a:lnTo>
                  <a:lnTo>
                    <a:pt x="304" y="197"/>
                  </a:lnTo>
                  <a:lnTo>
                    <a:pt x="300" y="196"/>
                  </a:lnTo>
                  <a:lnTo>
                    <a:pt x="296" y="196"/>
                  </a:lnTo>
                  <a:lnTo>
                    <a:pt x="290" y="194"/>
                  </a:lnTo>
                  <a:lnTo>
                    <a:pt x="283" y="194"/>
                  </a:lnTo>
                  <a:lnTo>
                    <a:pt x="273" y="190"/>
                  </a:lnTo>
                  <a:lnTo>
                    <a:pt x="266" y="188"/>
                  </a:lnTo>
                  <a:lnTo>
                    <a:pt x="262" y="186"/>
                  </a:lnTo>
                  <a:lnTo>
                    <a:pt x="256" y="184"/>
                  </a:lnTo>
                  <a:lnTo>
                    <a:pt x="250" y="184"/>
                  </a:lnTo>
                  <a:lnTo>
                    <a:pt x="247" y="182"/>
                  </a:lnTo>
                  <a:lnTo>
                    <a:pt x="241" y="180"/>
                  </a:lnTo>
                  <a:lnTo>
                    <a:pt x="235" y="178"/>
                  </a:lnTo>
                  <a:lnTo>
                    <a:pt x="228" y="177"/>
                  </a:lnTo>
                  <a:lnTo>
                    <a:pt x="222" y="175"/>
                  </a:lnTo>
                  <a:lnTo>
                    <a:pt x="216" y="173"/>
                  </a:lnTo>
                  <a:lnTo>
                    <a:pt x="210" y="171"/>
                  </a:lnTo>
                  <a:lnTo>
                    <a:pt x="203" y="169"/>
                  </a:lnTo>
                  <a:lnTo>
                    <a:pt x="197" y="167"/>
                  </a:lnTo>
                  <a:lnTo>
                    <a:pt x="190" y="163"/>
                  </a:lnTo>
                  <a:lnTo>
                    <a:pt x="184" y="161"/>
                  </a:lnTo>
                  <a:lnTo>
                    <a:pt x="176" y="159"/>
                  </a:lnTo>
                  <a:lnTo>
                    <a:pt x="171" y="158"/>
                  </a:lnTo>
                  <a:lnTo>
                    <a:pt x="163" y="154"/>
                  </a:lnTo>
                  <a:lnTo>
                    <a:pt x="157" y="152"/>
                  </a:lnTo>
                  <a:lnTo>
                    <a:pt x="150" y="152"/>
                  </a:lnTo>
                  <a:lnTo>
                    <a:pt x="144" y="150"/>
                  </a:lnTo>
                  <a:lnTo>
                    <a:pt x="136" y="146"/>
                  </a:lnTo>
                  <a:lnTo>
                    <a:pt x="131" y="144"/>
                  </a:lnTo>
                  <a:lnTo>
                    <a:pt x="123" y="140"/>
                  </a:lnTo>
                  <a:lnTo>
                    <a:pt x="117" y="138"/>
                  </a:lnTo>
                  <a:lnTo>
                    <a:pt x="110" y="137"/>
                  </a:lnTo>
                  <a:lnTo>
                    <a:pt x="104" y="135"/>
                  </a:lnTo>
                  <a:lnTo>
                    <a:pt x="96" y="131"/>
                  </a:lnTo>
                  <a:lnTo>
                    <a:pt x="91" y="129"/>
                  </a:lnTo>
                  <a:lnTo>
                    <a:pt x="85" y="127"/>
                  </a:lnTo>
                  <a:lnTo>
                    <a:pt x="77" y="125"/>
                  </a:lnTo>
                  <a:lnTo>
                    <a:pt x="72" y="123"/>
                  </a:lnTo>
                  <a:lnTo>
                    <a:pt x="66" y="121"/>
                  </a:lnTo>
                  <a:lnTo>
                    <a:pt x="62" y="119"/>
                  </a:lnTo>
                  <a:lnTo>
                    <a:pt x="57" y="118"/>
                  </a:lnTo>
                  <a:lnTo>
                    <a:pt x="51" y="116"/>
                  </a:lnTo>
                  <a:lnTo>
                    <a:pt x="47" y="114"/>
                  </a:lnTo>
                  <a:lnTo>
                    <a:pt x="41" y="112"/>
                  </a:lnTo>
                  <a:lnTo>
                    <a:pt x="36" y="110"/>
                  </a:lnTo>
                  <a:lnTo>
                    <a:pt x="32" y="108"/>
                  </a:lnTo>
                  <a:lnTo>
                    <a:pt x="28" y="106"/>
                  </a:lnTo>
                  <a:lnTo>
                    <a:pt x="20" y="104"/>
                  </a:lnTo>
                  <a:lnTo>
                    <a:pt x="15" y="102"/>
                  </a:lnTo>
                  <a:lnTo>
                    <a:pt x="9" y="99"/>
                  </a:lnTo>
                  <a:lnTo>
                    <a:pt x="7" y="99"/>
                  </a:lnTo>
                  <a:lnTo>
                    <a:pt x="3" y="99"/>
                  </a:lnTo>
                  <a:lnTo>
                    <a:pt x="0" y="11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66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5" name="Freeform 25"/>
            <p:cNvSpPr>
              <a:spLocks/>
            </p:cNvSpPr>
            <p:nvPr/>
          </p:nvSpPr>
          <p:spPr bwMode="auto">
            <a:xfrm>
              <a:off x="2620" y="2727"/>
              <a:ext cx="71" cy="12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65"/>
                </a:cxn>
                <a:cxn ang="0">
                  <a:pos x="0" y="66"/>
                </a:cxn>
                <a:cxn ang="0">
                  <a:pos x="1" y="70"/>
                </a:cxn>
                <a:cxn ang="0">
                  <a:pos x="1" y="76"/>
                </a:cxn>
                <a:cxn ang="0">
                  <a:pos x="3" y="85"/>
                </a:cxn>
                <a:cxn ang="0">
                  <a:pos x="3" y="89"/>
                </a:cxn>
                <a:cxn ang="0">
                  <a:pos x="7" y="95"/>
                </a:cxn>
                <a:cxn ang="0">
                  <a:pos x="7" y="101"/>
                </a:cxn>
                <a:cxn ang="0">
                  <a:pos x="9" y="106"/>
                </a:cxn>
                <a:cxn ang="0">
                  <a:pos x="11" y="112"/>
                </a:cxn>
                <a:cxn ang="0">
                  <a:pos x="13" y="120"/>
                </a:cxn>
                <a:cxn ang="0">
                  <a:pos x="15" y="127"/>
                </a:cxn>
                <a:cxn ang="0">
                  <a:pos x="17" y="135"/>
                </a:cxn>
                <a:cxn ang="0">
                  <a:pos x="19" y="141"/>
                </a:cxn>
                <a:cxn ang="0">
                  <a:pos x="20" y="148"/>
                </a:cxn>
                <a:cxn ang="0">
                  <a:pos x="22" y="156"/>
                </a:cxn>
                <a:cxn ang="0">
                  <a:pos x="26" y="163"/>
                </a:cxn>
                <a:cxn ang="0">
                  <a:pos x="28" y="169"/>
                </a:cxn>
                <a:cxn ang="0">
                  <a:pos x="30" y="177"/>
                </a:cxn>
                <a:cxn ang="0">
                  <a:pos x="34" y="184"/>
                </a:cxn>
                <a:cxn ang="0">
                  <a:pos x="36" y="192"/>
                </a:cxn>
                <a:cxn ang="0">
                  <a:pos x="38" y="199"/>
                </a:cxn>
                <a:cxn ang="0">
                  <a:pos x="41" y="205"/>
                </a:cxn>
                <a:cxn ang="0">
                  <a:pos x="43" y="211"/>
                </a:cxn>
                <a:cxn ang="0">
                  <a:pos x="47" y="218"/>
                </a:cxn>
                <a:cxn ang="0">
                  <a:pos x="49" y="222"/>
                </a:cxn>
                <a:cxn ang="0">
                  <a:pos x="53" y="228"/>
                </a:cxn>
                <a:cxn ang="0">
                  <a:pos x="57" y="234"/>
                </a:cxn>
                <a:cxn ang="0">
                  <a:pos x="60" y="239"/>
                </a:cxn>
                <a:cxn ang="0">
                  <a:pos x="60" y="237"/>
                </a:cxn>
                <a:cxn ang="0">
                  <a:pos x="62" y="234"/>
                </a:cxn>
                <a:cxn ang="0">
                  <a:pos x="64" y="230"/>
                </a:cxn>
                <a:cxn ang="0">
                  <a:pos x="68" y="224"/>
                </a:cxn>
                <a:cxn ang="0">
                  <a:pos x="70" y="217"/>
                </a:cxn>
                <a:cxn ang="0">
                  <a:pos x="76" y="207"/>
                </a:cxn>
                <a:cxn ang="0">
                  <a:pos x="77" y="201"/>
                </a:cxn>
                <a:cxn ang="0">
                  <a:pos x="81" y="196"/>
                </a:cxn>
                <a:cxn ang="0">
                  <a:pos x="83" y="192"/>
                </a:cxn>
                <a:cxn ang="0">
                  <a:pos x="87" y="186"/>
                </a:cxn>
                <a:cxn ang="0">
                  <a:pos x="91" y="180"/>
                </a:cxn>
                <a:cxn ang="0">
                  <a:pos x="93" y="173"/>
                </a:cxn>
                <a:cxn ang="0">
                  <a:pos x="95" y="167"/>
                </a:cxn>
                <a:cxn ang="0">
                  <a:pos x="98" y="160"/>
                </a:cxn>
                <a:cxn ang="0">
                  <a:pos x="102" y="152"/>
                </a:cxn>
                <a:cxn ang="0">
                  <a:pos x="106" y="144"/>
                </a:cxn>
                <a:cxn ang="0">
                  <a:pos x="110" y="137"/>
                </a:cxn>
                <a:cxn ang="0">
                  <a:pos x="114" y="131"/>
                </a:cxn>
                <a:cxn ang="0">
                  <a:pos x="115" y="123"/>
                </a:cxn>
                <a:cxn ang="0">
                  <a:pos x="119" y="114"/>
                </a:cxn>
                <a:cxn ang="0">
                  <a:pos x="123" y="106"/>
                </a:cxn>
                <a:cxn ang="0">
                  <a:pos x="127" y="99"/>
                </a:cxn>
                <a:cxn ang="0">
                  <a:pos x="129" y="89"/>
                </a:cxn>
                <a:cxn ang="0">
                  <a:pos x="133" y="82"/>
                </a:cxn>
                <a:cxn ang="0">
                  <a:pos x="136" y="72"/>
                </a:cxn>
                <a:cxn ang="0">
                  <a:pos x="140" y="65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40" h="239">
                  <a:moveTo>
                    <a:pt x="19" y="0"/>
                  </a:moveTo>
                  <a:lnTo>
                    <a:pt x="0" y="65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1" y="76"/>
                  </a:lnTo>
                  <a:lnTo>
                    <a:pt x="3" y="85"/>
                  </a:lnTo>
                  <a:lnTo>
                    <a:pt x="3" y="89"/>
                  </a:lnTo>
                  <a:lnTo>
                    <a:pt x="7" y="95"/>
                  </a:lnTo>
                  <a:lnTo>
                    <a:pt x="7" y="101"/>
                  </a:lnTo>
                  <a:lnTo>
                    <a:pt x="9" y="106"/>
                  </a:lnTo>
                  <a:lnTo>
                    <a:pt x="11" y="112"/>
                  </a:lnTo>
                  <a:lnTo>
                    <a:pt x="13" y="120"/>
                  </a:lnTo>
                  <a:lnTo>
                    <a:pt x="15" y="127"/>
                  </a:lnTo>
                  <a:lnTo>
                    <a:pt x="17" y="135"/>
                  </a:lnTo>
                  <a:lnTo>
                    <a:pt x="19" y="141"/>
                  </a:lnTo>
                  <a:lnTo>
                    <a:pt x="20" y="148"/>
                  </a:lnTo>
                  <a:lnTo>
                    <a:pt x="22" y="156"/>
                  </a:lnTo>
                  <a:lnTo>
                    <a:pt x="26" y="163"/>
                  </a:lnTo>
                  <a:lnTo>
                    <a:pt x="28" y="169"/>
                  </a:lnTo>
                  <a:lnTo>
                    <a:pt x="30" y="177"/>
                  </a:lnTo>
                  <a:lnTo>
                    <a:pt x="34" y="184"/>
                  </a:lnTo>
                  <a:lnTo>
                    <a:pt x="36" y="192"/>
                  </a:lnTo>
                  <a:lnTo>
                    <a:pt x="38" y="199"/>
                  </a:lnTo>
                  <a:lnTo>
                    <a:pt x="41" y="205"/>
                  </a:lnTo>
                  <a:lnTo>
                    <a:pt x="43" y="211"/>
                  </a:lnTo>
                  <a:lnTo>
                    <a:pt x="47" y="218"/>
                  </a:lnTo>
                  <a:lnTo>
                    <a:pt x="49" y="222"/>
                  </a:lnTo>
                  <a:lnTo>
                    <a:pt x="53" y="228"/>
                  </a:lnTo>
                  <a:lnTo>
                    <a:pt x="57" y="234"/>
                  </a:lnTo>
                  <a:lnTo>
                    <a:pt x="60" y="239"/>
                  </a:lnTo>
                  <a:lnTo>
                    <a:pt x="60" y="237"/>
                  </a:lnTo>
                  <a:lnTo>
                    <a:pt x="62" y="234"/>
                  </a:lnTo>
                  <a:lnTo>
                    <a:pt x="64" y="230"/>
                  </a:lnTo>
                  <a:lnTo>
                    <a:pt x="68" y="224"/>
                  </a:lnTo>
                  <a:lnTo>
                    <a:pt x="70" y="217"/>
                  </a:lnTo>
                  <a:lnTo>
                    <a:pt x="76" y="207"/>
                  </a:lnTo>
                  <a:lnTo>
                    <a:pt x="77" y="201"/>
                  </a:lnTo>
                  <a:lnTo>
                    <a:pt x="81" y="196"/>
                  </a:lnTo>
                  <a:lnTo>
                    <a:pt x="83" y="192"/>
                  </a:lnTo>
                  <a:lnTo>
                    <a:pt x="87" y="186"/>
                  </a:lnTo>
                  <a:lnTo>
                    <a:pt x="91" y="180"/>
                  </a:lnTo>
                  <a:lnTo>
                    <a:pt x="93" y="173"/>
                  </a:lnTo>
                  <a:lnTo>
                    <a:pt x="95" y="167"/>
                  </a:lnTo>
                  <a:lnTo>
                    <a:pt x="98" y="160"/>
                  </a:lnTo>
                  <a:lnTo>
                    <a:pt x="102" y="152"/>
                  </a:lnTo>
                  <a:lnTo>
                    <a:pt x="106" y="144"/>
                  </a:lnTo>
                  <a:lnTo>
                    <a:pt x="110" y="137"/>
                  </a:lnTo>
                  <a:lnTo>
                    <a:pt x="114" y="131"/>
                  </a:lnTo>
                  <a:lnTo>
                    <a:pt x="115" y="123"/>
                  </a:lnTo>
                  <a:lnTo>
                    <a:pt x="119" y="114"/>
                  </a:lnTo>
                  <a:lnTo>
                    <a:pt x="123" y="106"/>
                  </a:lnTo>
                  <a:lnTo>
                    <a:pt x="127" y="99"/>
                  </a:lnTo>
                  <a:lnTo>
                    <a:pt x="129" y="89"/>
                  </a:lnTo>
                  <a:lnTo>
                    <a:pt x="133" y="82"/>
                  </a:lnTo>
                  <a:lnTo>
                    <a:pt x="136" y="72"/>
                  </a:lnTo>
                  <a:lnTo>
                    <a:pt x="140" y="65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3B3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6" name="Freeform 26"/>
            <p:cNvSpPr>
              <a:spLocks/>
            </p:cNvSpPr>
            <p:nvPr/>
          </p:nvSpPr>
          <p:spPr bwMode="auto">
            <a:xfrm>
              <a:off x="2619" y="2517"/>
              <a:ext cx="206" cy="265"/>
            </a:xfrm>
            <a:custGeom>
              <a:avLst/>
              <a:gdLst/>
              <a:ahLst/>
              <a:cxnLst>
                <a:cxn ang="0">
                  <a:pos x="412" y="13"/>
                </a:cxn>
                <a:cxn ang="0">
                  <a:pos x="131" y="507"/>
                </a:cxn>
                <a:cxn ang="0">
                  <a:pos x="125" y="511"/>
                </a:cxn>
                <a:cxn ang="0">
                  <a:pos x="116" y="517"/>
                </a:cxn>
                <a:cxn ang="0">
                  <a:pos x="98" y="523"/>
                </a:cxn>
                <a:cxn ang="0">
                  <a:pos x="81" y="526"/>
                </a:cxn>
                <a:cxn ang="0">
                  <a:pos x="68" y="528"/>
                </a:cxn>
                <a:cxn ang="0">
                  <a:pos x="57" y="528"/>
                </a:cxn>
                <a:cxn ang="0">
                  <a:pos x="45" y="528"/>
                </a:cxn>
                <a:cxn ang="0">
                  <a:pos x="36" y="526"/>
                </a:cxn>
                <a:cxn ang="0">
                  <a:pos x="24" y="524"/>
                </a:cxn>
                <a:cxn ang="0">
                  <a:pos x="13" y="521"/>
                </a:cxn>
                <a:cxn ang="0">
                  <a:pos x="9" y="517"/>
                </a:cxn>
                <a:cxn ang="0">
                  <a:pos x="7" y="511"/>
                </a:cxn>
                <a:cxn ang="0">
                  <a:pos x="5" y="500"/>
                </a:cxn>
                <a:cxn ang="0">
                  <a:pos x="3" y="483"/>
                </a:cxn>
                <a:cxn ang="0">
                  <a:pos x="2" y="467"/>
                </a:cxn>
                <a:cxn ang="0">
                  <a:pos x="0" y="456"/>
                </a:cxn>
                <a:cxn ang="0">
                  <a:pos x="0" y="445"/>
                </a:cxn>
                <a:cxn ang="0">
                  <a:pos x="0" y="431"/>
                </a:cxn>
                <a:cxn ang="0">
                  <a:pos x="0" y="418"/>
                </a:cxn>
                <a:cxn ang="0">
                  <a:pos x="0" y="403"/>
                </a:cxn>
                <a:cxn ang="0">
                  <a:pos x="0" y="388"/>
                </a:cxn>
                <a:cxn ang="0">
                  <a:pos x="2" y="372"/>
                </a:cxn>
                <a:cxn ang="0">
                  <a:pos x="3" y="355"/>
                </a:cxn>
                <a:cxn ang="0">
                  <a:pos x="5" y="340"/>
                </a:cxn>
                <a:cxn ang="0">
                  <a:pos x="9" y="321"/>
                </a:cxn>
                <a:cxn ang="0">
                  <a:pos x="13" y="304"/>
                </a:cxn>
                <a:cxn ang="0">
                  <a:pos x="17" y="287"/>
                </a:cxn>
                <a:cxn ang="0">
                  <a:pos x="22" y="268"/>
                </a:cxn>
                <a:cxn ang="0">
                  <a:pos x="28" y="251"/>
                </a:cxn>
                <a:cxn ang="0">
                  <a:pos x="36" y="232"/>
                </a:cxn>
                <a:cxn ang="0">
                  <a:pos x="43" y="215"/>
                </a:cxn>
                <a:cxn ang="0">
                  <a:pos x="53" y="196"/>
                </a:cxn>
                <a:cxn ang="0">
                  <a:pos x="64" y="179"/>
                </a:cxn>
                <a:cxn ang="0">
                  <a:pos x="74" y="160"/>
                </a:cxn>
                <a:cxn ang="0">
                  <a:pos x="87" y="142"/>
                </a:cxn>
                <a:cxn ang="0">
                  <a:pos x="100" y="127"/>
                </a:cxn>
                <a:cxn ang="0">
                  <a:pos x="117" y="110"/>
                </a:cxn>
                <a:cxn ang="0">
                  <a:pos x="133" y="93"/>
                </a:cxn>
                <a:cxn ang="0">
                  <a:pos x="207" y="0"/>
                </a:cxn>
              </a:cxnLst>
              <a:rect l="0" t="0" r="r" b="b"/>
              <a:pathLst>
                <a:path w="412" h="528">
                  <a:moveTo>
                    <a:pt x="207" y="0"/>
                  </a:moveTo>
                  <a:lnTo>
                    <a:pt x="412" y="13"/>
                  </a:lnTo>
                  <a:lnTo>
                    <a:pt x="133" y="507"/>
                  </a:lnTo>
                  <a:lnTo>
                    <a:pt x="131" y="507"/>
                  </a:lnTo>
                  <a:lnTo>
                    <a:pt x="129" y="509"/>
                  </a:lnTo>
                  <a:lnTo>
                    <a:pt x="125" y="511"/>
                  </a:lnTo>
                  <a:lnTo>
                    <a:pt x="121" y="513"/>
                  </a:lnTo>
                  <a:lnTo>
                    <a:pt x="116" y="517"/>
                  </a:lnTo>
                  <a:lnTo>
                    <a:pt x="108" y="519"/>
                  </a:lnTo>
                  <a:lnTo>
                    <a:pt x="98" y="523"/>
                  </a:lnTo>
                  <a:lnTo>
                    <a:pt x="93" y="524"/>
                  </a:lnTo>
                  <a:lnTo>
                    <a:pt x="81" y="526"/>
                  </a:lnTo>
                  <a:lnTo>
                    <a:pt x="72" y="528"/>
                  </a:lnTo>
                  <a:lnTo>
                    <a:pt x="68" y="528"/>
                  </a:lnTo>
                  <a:lnTo>
                    <a:pt x="62" y="528"/>
                  </a:lnTo>
                  <a:lnTo>
                    <a:pt x="57" y="528"/>
                  </a:lnTo>
                  <a:lnTo>
                    <a:pt x="51" y="528"/>
                  </a:lnTo>
                  <a:lnTo>
                    <a:pt x="45" y="528"/>
                  </a:lnTo>
                  <a:lnTo>
                    <a:pt x="40" y="528"/>
                  </a:lnTo>
                  <a:lnTo>
                    <a:pt x="36" y="526"/>
                  </a:lnTo>
                  <a:lnTo>
                    <a:pt x="30" y="526"/>
                  </a:lnTo>
                  <a:lnTo>
                    <a:pt x="24" y="524"/>
                  </a:lnTo>
                  <a:lnTo>
                    <a:pt x="19" y="523"/>
                  </a:lnTo>
                  <a:lnTo>
                    <a:pt x="13" y="521"/>
                  </a:lnTo>
                  <a:lnTo>
                    <a:pt x="9" y="519"/>
                  </a:lnTo>
                  <a:lnTo>
                    <a:pt x="9" y="517"/>
                  </a:lnTo>
                  <a:lnTo>
                    <a:pt x="9" y="515"/>
                  </a:lnTo>
                  <a:lnTo>
                    <a:pt x="7" y="511"/>
                  </a:lnTo>
                  <a:lnTo>
                    <a:pt x="5" y="505"/>
                  </a:lnTo>
                  <a:lnTo>
                    <a:pt x="5" y="500"/>
                  </a:lnTo>
                  <a:lnTo>
                    <a:pt x="5" y="492"/>
                  </a:lnTo>
                  <a:lnTo>
                    <a:pt x="3" y="483"/>
                  </a:lnTo>
                  <a:lnTo>
                    <a:pt x="3" y="473"/>
                  </a:lnTo>
                  <a:lnTo>
                    <a:pt x="2" y="467"/>
                  </a:lnTo>
                  <a:lnTo>
                    <a:pt x="2" y="462"/>
                  </a:lnTo>
                  <a:lnTo>
                    <a:pt x="0" y="456"/>
                  </a:lnTo>
                  <a:lnTo>
                    <a:pt x="0" y="450"/>
                  </a:lnTo>
                  <a:lnTo>
                    <a:pt x="0" y="445"/>
                  </a:lnTo>
                  <a:lnTo>
                    <a:pt x="0" y="437"/>
                  </a:lnTo>
                  <a:lnTo>
                    <a:pt x="0" y="431"/>
                  </a:lnTo>
                  <a:lnTo>
                    <a:pt x="0" y="426"/>
                  </a:lnTo>
                  <a:lnTo>
                    <a:pt x="0" y="418"/>
                  </a:lnTo>
                  <a:lnTo>
                    <a:pt x="0" y="410"/>
                  </a:lnTo>
                  <a:lnTo>
                    <a:pt x="0" y="403"/>
                  </a:lnTo>
                  <a:lnTo>
                    <a:pt x="0" y="395"/>
                  </a:lnTo>
                  <a:lnTo>
                    <a:pt x="0" y="388"/>
                  </a:lnTo>
                  <a:lnTo>
                    <a:pt x="2" y="380"/>
                  </a:lnTo>
                  <a:lnTo>
                    <a:pt x="2" y="372"/>
                  </a:lnTo>
                  <a:lnTo>
                    <a:pt x="3" y="365"/>
                  </a:lnTo>
                  <a:lnTo>
                    <a:pt x="3" y="355"/>
                  </a:lnTo>
                  <a:lnTo>
                    <a:pt x="5" y="348"/>
                  </a:lnTo>
                  <a:lnTo>
                    <a:pt x="5" y="340"/>
                  </a:lnTo>
                  <a:lnTo>
                    <a:pt x="7" y="331"/>
                  </a:lnTo>
                  <a:lnTo>
                    <a:pt x="9" y="321"/>
                  </a:lnTo>
                  <a:lnTo>
                    <a:pt x="9" y="313"/>
                  </a:lnTo>
                  <a:lnTo>
                    <a:pt x="13" y="304"/>
                  </a:lnTo>
                  <a:lnTo>
                    <a:pt x="15" y="296"/>
                  </a:lnTo>
                  <a:lnTo>
                    <a:pt x="17" y="287"/>
                  </a:lnTo>
                  <a:lnTo>
                    <a:pt x="19" y="277"/>
                  </a:lnTo>
                  <a:lnTo>
                    <a:pt x="22" y="268"/>
                  </a:lnTo>
                  <a:lnTo>
                    <a:pt x="26" y="260"/>
                  </a:lnTo>
                  <a:lnTo>
                    <a:pt x="28" y="251"/>
                  </a:lnTo>
                  <a:lnTo>
                    <a:pt x="32" y="241"/>
                  </a:lnTo>
                  <a:lnTo>
                    <a:pt x="36" y="232"/>
                  </a:lnTo>
                  <a:lnTo>
                    <a:pt x="40" y="224"/>
                  </a:lnTo>
                  <a:lnTo>
                    <a:pt x="43" y="215"/>
                  </a:lnTo>
                  <a:lnTo>
                    <a:pt x="49" y="205"/>
                  </a:lnTo>
                  <a:lnTo>
                    <a:pt x="53" y="196"/>
                  </a:lnTo>
                  <a:lnTo>
                    <a:pt x="59" y="188"/>
                  </a:lnTo>
                  <a:lnTo>
                    <a:pt x="64" y="179"/>
                  </a:lnTo>
                  <a:lnTo>
                    <a:pt x="68" y="169"/>
                  </a:lnTo>
                  <a:lnTo>
                    <a:pt x="74" y="160"/>
                  </a:lnTo>
                  <a:lnTo>
                    <a:pt x="81" y="152"/>
                  </a:lnTo>
                  <a:lnTo>
                    <a:pt x="87" y="142"/>
                  </a:lnTo>
                  <a:lnTo>
                    <a:pt x="95" y="135"/>
                  </a:lnTo>
                  <a:lnTo>
                    <a:pt x="100" y="127"/>
                  </a:lnTo>
                  <a:lnTo>
                    <a:pt x="110" y="118"/>
                  </a:lnTo>
                  <a:lnTo>
                    <a:pt x="117" y="110"/>
                  </a:lnTo>
                  <a:lnTo>
                    <a:pt x="125" y="101"/>
                  </a:lnTo>
                  <a:lnTo>
                    <a:pt x="133" y="93"/>
                  </a:lnTo>
                  <a:lnTo>
                    <a:pt x="142" y="85"/>
                  </a:lnTo>
                  <a:lnTo>
                    <a:pt x="207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6E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7" name="Freeform 27"/>
            <p:cNvSpPr>
              <a:spLocks/>
            </p:cNvSpPr>
            <p:nvPr/>
          </p:nvSpPr>
          <p:spPr bwMode="auto">
            <a:xfrm>
              <a:off x="2473" y="2389"/>
              <a:ext cx="352" cy="183"/>
            </a:xfrm>
            <a:custGeom>
              <a:avLst/>
              <a:gdLst/>
              <a:ahLst/>
              <a:cxnLst>
                <a:cxn ang="0">
                  <a:pos x="697" y="264"/>
                </a:cxn>
                <a:cxn ang="0">
                  <a:pos x="684" y="257"/>
                </a:cxn>
                <a:cxn ang="0">
                  <a:pos x="665" y="247"/>
                </a:cxn>
                <a:cxn ang="0">
                  <a:pos x="642" y="234"/>
                </a:cxn>
                <a:cxn ang="0">
                  <a:pos x="614" y="221"/>
                </a:cxn>
                <a:cxn ang="0">
                  <a:pos x="581" y="202"/>
                </a:cxn>
                <a:cxn ang="0">
                  <a:pos x="545" y="185"/>
                </a:cxn>
                <a:cxn ang="0">
                  <a:pos x="507" y="166"/>
                </a:cxn>
                <a:cxn ang="0">
                  <a:pos x="467" y="145"/>
                </a:cxn>
                <a:cxn ang="0">
                  <a:pos x="426" y="124"/>
                </a:cxn>
                <a:cxn ang="0">
                  <a:pos x="382" y="105"/>
                </a:cxn>
                <a:cxn ang="0">
                  <a:pos x="338" y="84"/>
                </a:cxn>
                <a:cxn ang="0">
                  <a:pos x="298" y="67"/>
                </a:cxn>
                <a:cxn ang="0">
                  <a:pos x="255" y="48"/>
                </a:cxn>
                <a:cxn ang="0">
                  <a:pos x="217" y="35"/>
                </a:cxn>
                <a:cxn ang="0">
                  <a:pos x="181" y="21"/>
                </a:cxn>
                <a:cxn ang="0">
                  <a:pos x="146" y="12"/>
                </a:cxn>
                <a:cxn ang="0">
                  <a:pos x="118" y="4"/>
                </a:cxn>
                <a:cxn ang="0">
                  <a:pos x="93" y="0"/>
                </a:cxn>
                <a:cxn ang="0">
                  <a:pos x="72" y="2"/>
                </a:cxn>
                <a:cxn ang="0">
                  <a:pos x="59" y="8"/>
                </a:cxn>
                <a:cxn ang="0">
                  <a:pos x="36" y="27"/>
                </a:cxn>
                <a:cxn ang="0">
                  <a:pos x="25" y="46"/>
                </a:cxn>
                <a:cxn ang="0">
                  <a:pos x="17" y="63"/>
                </a:cxn>
                <a:cxn ang="0">
                  <a:pos x="11" y="80"/>
                </a:cxn>
                <a:cxn ang="0">
                  <a:pos x="6" y="99"/>
                </a:cxn>
                <a:cxn ang="0">
                  <a:pos x="2" y="120"/>
                </a:cxn>
                <a:cxn ang="0">
                  <a:pos x="0" y="141"/>
                </a:cxn>
                <a:cxn ang="0">
                  <a:pos x="2" y="162"/>
                </a:cxn>
                <a:cxn ang="0">
                  <a:pos x="4" y="185"/>
                </a:cxn>
                <a:cxn ang="0">
                  <a:pos x="10" y="207"/>
                </a:cxn>
                <a:cxn ang="0">
                  <a:pos x="17" y="228"/>
                </a:cxn>
                <a:cxn ang="0">
                  <a:pos x="30" y="249"/>
                </a:cxn>
                <a:cxn ang="0">
                  <a:pos x="44" y="268"/>
                </a:cxn>
                <a:cxn ang="0">
                  <a:pos x="61" y="287"/>
                </a:cxn>
                <a:cxn ang="0">
                  <a:pos x="82" y="304"/>
                </a:cxn>
                <a:cxn ang="0">
                  <a:pos x="105" y="320"/>
                </a:cxn>
                <a:cxn ang="0">
                  <a:pos x="133" y="335"/>
                </a:cxn>
                <a:cxn ang="0">
                  <a:pos x="165" y="346"/>
                </a:cxn>
                <a:cxn ang="0">
                  <a:pos x="203" y="354"/>
                </a:cxn>
                <a:cxn ang="0">
                  <a:pos x="245" y="361"/>
                </a:cxn>
                <a:cxn ang="0">
                  <a:pos x="287" y="363"/>
                </a:cxn>
                <a:cxn ang="0">
                  <a:pos x="327" y="365"/>
                </a:cxn>
                <a:cxn ang="0">
                  <a:pos x="365" y="365"/>
                </a:cxn>
                <a:cxn ang="0">
                  <a:pos x="401" y="363"/>
                </a:cxn>
                <a:cxn ang="0">
                  <a:pos x="435" y="360"/>
                </a:cxn>
                <a:cxn ang="0">
                  <a:pos x="467" y="356"/>
                </a:cxn>
                <a:cxn ang="0">
                  <a:pos x="496" y="350"/>
                </a:cxn>
                <a:cxn ang="0">
                  <a:pos x="524" y="346"/>
                </a:cxn>
                <a:cxn ang="0">
                  <a:pos x="549" y="339"/>
                </a:cxn>
                <a:cxn ang="0">
                  <a:pos x="574" y="331"/>
                </a:cxn>
                <a:cxn ang="0">
                  <a:pos x="597" y="323"/>
                </a:cxn>
                <a:cxn ang="0">
                  <a:pos x="616" y="316"/>
                </a:cxn>
                <a:cxn ang="0">
                  <a:pos x="633" y="308"/>
                </a:cxn>
                <a:cxn ang="0">
                  <a:pos x="659" y="297"/>
                </a:cxn>
                <a:cxn ang="0">
                  <a:pos x="682" y="283"/>
                </a:cxn>
                <a:cxn ang="0">
                  <a:pos x="697" y="274"/>
                </a:cxn>
                <a:cxn ang="0">
                  <a:pos x="705" y="270"/>
                </a:cxn>
              </a:cxnLst>
              <a:rect l="0" t="0" r="r" b="b"/>
              <a:pathLst>
                <a:path w="705" h="365">
                  <a:moveTo>
                    <a:pt x="705" y="270"/>
                  </a:moveTo>
                  <a:lnTo>
                    <a:pt x="701" y="268"/>
                  </a:lnTo>
                  <a:lnTo>
                    <a:pt x="697" y="264"/>
                  </a:lnTo>
                  <a:lnTo>
                    <a:pt x="694" y="263"/>
                  </a:lnTo>
                  <a:lnTo>
                    <a:pt x="690" y="261"/>
                  </a:lnTo>
                  <a:lnTo>
                    <a:pt x="684" y="257"/>
                  </a:lnTo>
                  <a:lnTo>
                    <a:pt x="680" y="257"/>
                  </a:lnTo>
                  <a:lnTo>
                    <a:pt x="673" y="251"/>
                  </a:lnTo>
                  <a:lnTo>
                    <a:pt x="665" y="247"/>
                  </a:lnTo>
                  <a:lnTo>
                    <a:pt x="657" y="244"/>
                  </a:lnTo>
                  <a:lnTo>
                    <a:pt x="652" y="240"/>
                  </a:lnTo>
                  <a:lnTo>
                    <a:pt x="642" y="234"/>
                  </a:lnTo>
                  <a:lnTo>
                    <a:pt x="633" y="230"/>
                  </a:lnTo>
                  <a:lnTo>
                    <a:pt x="623" y="226"/>
                  </a:lnTo>
                  <a:lnTo>
                    <a:pt x="614" y="221"/>
                  </a:lnTo>
                  <a:lnTo>
                    <a:pt x="602" y="215"/>
                  </a:lnTo>
                  <a:lnTo>
                    <a:pt x="593" y="209"/>
                  </a:lnTo>
                  <a:lnTo>
                    <a:pt x="581" y="202"/>
                  </a:lnTo>
                  <a:lnTo>
                    <a:pt x="570" y="196"/>
                  </a:lnTo>
                  <a:lnTo>
                    <a:pt x="557" y="190"/>
                  </a:lnTo>
                  <a:lnTo>
                    <a:pt x="545" y="185"/>
                  </a:lnTo>
                  <a:lnTo>
                    <a:pt x="532" y="177"/>
                  </a:lnTo>
                  <a:lnTo>
                    <a:pt x="521" y="171"/>
                  </a:lnTo>
                  <a:lnTo>
                    <a:pt x="507" y="166"/>
                  </a:lnTo>
                  <a:lnTo>
                    <a:pt x="494" y="158"/>
                  </a:lnTo>
                  <a:lnTo>
                    <a:pt x="481" y="150"/>
                  </a:lnTo>
                  <a:lnTo>
                    <a:pt x="467" y="145"/>
                  </a:lnTo>
                  <a:lnTo>
                    <a:pt x="452" y="137"/>
                  </a:lnTo>
                  <a:lnTo>
                    <a:pt x="439" y="131"/>
                  </a:lnTo>
                  <a:lnTo>
                    <a:pt x="426" y="124"/>
                  </a:lnTo>
                  <a:lnTo>
                    <a:pt x="412" y="118"/>
                  </a:lnTo>
                  <a:lnTo>
                    <a:pt x="397" y="111"/>
                  </a:lnTo>
                  <a:lnTo>
                    <a:pt x="382" y="105"/>
                  </a:lnTo>
                  <a:lnTo>
                    <a:pt x="367" y="97"/>
                  </a:lnTo>
                  <a:lnTo>
                    <a:pt x="353" y="92"/>
                  </a:lnTo>
                  <a:lnTo>
                    <a:pt x="338" y="84"/>
                  </a:lnTo>
                  <a:lnTo>
                    <a:pt x="325" y="78"/>
                  </a:lnTo>
                  <a:lnTo>
                    <a:pt x="312" y="73"/>
                  </a:lnTo>
                  <a:lnTo>
                    <a:pt x="298" y="67"/>
                  </a:lnTo>
                  <a:lnTo>
                    <a:pt x="283" y="59"/>
                  </a:lnTo>
                  <a:lnTo>
                    <a:pt x="270" y="54"/>
                  </a:lnTo>
                  <a:lnTo>
                    <a:pt x="255" y="48"/>
                  </a:lnTo>
                  <a:lnTo>
                    <a:pt x="241" y="44"/>
                  </a:lnTo>
                  <a:lnTo>
                    <a:pt x="228" y="38"/>
                  </a:lnTo>
                  <a:lnTo>
                    <a:pt x="217" y="35"/>
                  </a:lnTo>
                  <a:lnTo>
                    <a:pt x="203" y="29"/>
                  </a:lnTo>
                  <a:lnTo>
                    <a:pt x="192" y="25"/>
                  </a:lnTo>
                  <a:lnTo>
                    <a:pt x="181" y="21"/>
                  </a:lnTo>
                  <a:lnTo>
                    <a:pt x="169" y="17"/>
                  </a:lnTo>
                  <a:lnTo>
                    <a:pt x="158" y="14"/>
                  </a:lnTo>
                  <a:lnTo>
                    <a:pt x="146" y="12"/>
                  </a:lnTo>
                  <a:lnTo>
                    <a:pt x="135" y="10"/>
                  </a:lnTo>
                  <a:lnTo>
                    <a:pt x="125" y="6"/>
                  </a:lnTo>
                  <a:lnTo>
                    <a:pt x="118" y="4"/>
                  </a:lnTo>
                  <a:lnTo>
                    <a:pt x="108" y="4"/>
                  </a:lnTo>
                  <a:lnTo>
                    <a:pt x="99" y="2"/>
                  </a:lnTo>
                  <a:lnTo>
                    <a:pt x="93" y="0"/>
                  </a:lnTo>
                  <a:lnTo>
                    <a:pt x="84" y="0"/>
                  </a:lnTo>
                  <a:lnTo>
                    <a:pt x="78" y="2"/>
                  </a:lnTo>
                  <a:lnTo>
                    <a:pt x="72" y="2"/>
                  </a:lnTo>
                  <a:lnTo>
                    <a:pt x="67" y="4"/>
                  </a:lnTo>
                  <a:lnTo>
                    <a:pt x="63" y="6"/>
                  </a:lnTo>
                  <a:lnTo>
                    <a:pt x="59" y="8"/>
                  </a:lnTo>
                  <a:lnTo>
                    <a:pt x="51" y="12"/>
                  </a:lnTo>
                  <a:lnTo>
                    <a:pt x="44" y="19"/>
                  </a:lnTo>
                  <a:lnTo>
                    <a:pt x="36" y="27"/>
                  </a:lnTo>
                  <a:lnTo>
                    <a:pt x="30" y="36"/>
                  </a:lnTo>
                  <a:lnTo>
                    <a:pt x="29" y="40"/>
                  </a:lnTo>
                  <a:lnTo>
                    <a:pt x="25" y="46"/>
                  </a:lnTo>
                  <a:lnTo>
                    <a:pt x="23" y="52"/>
                  </a:lnTo>
                  <a:lnTo>
                    <a:pt x="19" y="57"/>
                  </a:lnTo>
                  <a:lnTo>
                    <a:pt x="17" y="63"/>
                  </a:lnTo>
                  <a:lnTo>
                    <a:pt x="13" y="69"/>
                  </a:lnTo>
                  <a:lnTo>
                    <a:pt x="11" y="74"/>
                  </a:lnTo>
                  <a:lnTo>
                    <a:pt x="11" y="80"/>
                  </a:lnTo>
                  <a:lnTo>
                    <a:pt x="8" y="86"/>
                  </a:lnTo>
                  <a:lnTo>
                    <a:pt x="6" y="93"/>
                  </a:lnTo>
                  <a:lnTo>
                    <a:pt x="6" y="99"/>
                  </a:lnTo>
                  <a:lnTo>
                    <a:pt x="4" y="105"/>
                  </a:lnTo>
                  <a:lnTo>
                    <a:pt x="2" y="112"/>
                  </a:lnTo>
                  <a:lnTo>
                    <a:pt x="2" y="120"/>
                  </a:lnTo>
                  <a:lnTo>
                    <a:pt x="2" y="126"/>
                  </a:lnTo>
                  <a:lnTo>
                    <a:pt x="2" y="133"/>
                  </a:lnTo>
                  <a:lnTo>
                    <a:pt x="0" y="141"/>
                  </a:lnTo>
                  <a:lnTo>
                    <a:pt x="0" y="149"/>
                  </a:lnTo>
                  <a:lnTo>
                    <a:pt x="0" y="156"/>
                  </a:lnTo>
                  <a:lnTo>
                    <a:pt x="2" y="162"/>
                  </a:lnTo>
                  <a:lnTo>
                    <a:pt x="2" y="169"/>
                  </a:lnTo>
                  <a:lnTo>
                    <a:pt x="4" y="177"/>
                  </a:lnTo>
                  <a:lnTo>
                    <a:pt x="4" y="185"/>
                  </a:lnTo>
                  <a:lnTo>
                    <a:pt x="6" y="194"/>
                  </a:lnTo>
                  <a:lnTo>
                    <a:pt x="8" y="200"/>
                  </a:lnTo>
                  <a:lnTo>
                    <a:pt x="10" y="207"/>
                  </a:lnTo>
                  <a:lnTo>
                    <a:pt x="11" y="213"/>
                  </a:lnTo>
                  <a:lnTo>
                    <a:pt x="15" y="221"/>
                  </a:lnTo>
                  <a:lnTo>
                    <a:pt x="17" y="228"/>
                  </a:lnTo>
                  <a:lnTo>
                    <a:pt x="21" y="234"/>
                  </a:lnTo>
                  <a:lnTo>
                    <a:pt x="25" y="242"/>
                  </a:lnTo>
                  <a:lnTo>
                    <a:pt x="30" y="249"/>
                  </a:lnTo>
                  <a:lnTo>
                    <a:pt x="34" y="257"/>
                  </a:lnTo>
                  <a:lnTo>
                    <a:pt x="38" y="263"/>
                  </a:lnTo>
                  <a:lnTo>
                    <a:pt x="44" y="268"/>
                  </a:lnTo>
                  <a:lnTo>
                    <a:pt x="49" y="276"/>
                  </a:lnTo>
                  <a:lnTo>
                    <a:pt x="55" y="282"/>
                  </a:lnTo>
                  <a:lnTo>
                    <a:pt x="61" y="287"/>
                  </a:lnTo>
                  <a:lnTo>
                    <a:pt x="67" y="293"/>
                  </a:lnTo>
                  <a:lnTo>
                    <a:pt x="74" y="301"/>
                  </a:lnTo>
                  <a:lnTo>
                    <a:pt x="82" y="304"/>
                  </a:lnTo>
                  <a:lnTo>
                    <a:pt x="89" y="310"/>
                  </a:lnTo>
                  <a:lnTo>
                    <a:pt x="97" y="316"/>
                  </a:lnTo>
                  <a:lnTo>
                    <a:pt x="105" y="320"/>
                  </a:lnTo>
                  <a:lnTo>
                    <a:pt x="114" y="325"/>
                  </a:lnTo>
                  <a:lnTo>
                    <a:pt x="124" y="329"/>
                  </a:lnTo>
                  <a:lnTo>
                    <a:pt x="133" y="335"/>
                  </a:lnTo>
                  <a:lnTo>
                    <a:pt x="144" y="339"/>
                  </a:lnTo>
                  <a:lnTo>
                    <a:pt x="154" y="342"/>
                  </a:lnTo>
                  <a:lnTo>
                    <a:pt x="165" y="346"/>
                  </a:lnTo>
                  <a:lnTo>
                    <a:pt x="179" y="350"/>
                  </a:lnTo>
                  <a:lnTo>
                    <a:pt x="190" y="352"/>
                  </a:lnTo>
                  <a:lnTo>
                    <a:pt x="203" y="354"/>
                  </a:lnTo>
                  <a:lnTo>
                    <a:pt x="217" y="358"/>
                  </a:lnTo>
                  <a:lnTo>
                    <a:pt x="230" y="360"/>
                  </a:lnTo>
                  <a:lnTo>
                    <a:pt x="245" y="361"/>
                  </a:lnTo>
                  <a:lnTo>
                    <a:pt x="258" y="363"/>
                  </a:lnTo>
                  <a:lnTo>
                    <a:pt x="272" y="363"/>
                  </a:lnTo>
                  <a:lnTo>
                    <a:pt x="287" y="363"/>
                  </a:lnTo>
                  <a:lnTo>
                    <a:pt x="300" y="365"/>
                  </a:lnTo>
                  <a:lnTo>
                    <a:pt x="314" y="365"/>
                  </a:lnTo>
                  <a:lnTo>
                    <a:pt x="327" y="365"/>
                  </a:lnTo>
                  <a:lnTo>
                    <a:pt x="338" y="365"/>
                  </a:lnTo>
                  <a:lnTo>
                    <a:pt x="353" y="365"/>
                  </a:lnTo>
                  <a:lnTo>
                    <a:pt x="365" y="365"/>
                  </a:lnTo>
                  <a:lnTo>
                    <a:pt x="376" y="363"/>
                  </a:lnTo>
                  <a:lnTo>
                    <a:pt x="390" y="363"/>
                  </a:lnTo>
                  <a:lnTo>
                    <a:pt x="401" y="363"/>
                  </a:lnTo>
                  <a:lnTo>
                    <a:pt x="412" y="361"/>
                  </a:lnTo>
                  <a:lnTo>
                    <a:pt x="424" y="361"/>
                  </a:lnTo>
                  <a:lnTo>
                    <a:pt x="435" y="360"/>
                  </a:lnTo>
                  <a:lnTo>
                    <a:pt x="447" y="360"/>
                  </a:lnTo>
                  <a:lnTo>
                    <a:pt x="456" y="358"/>
                  </a:lnTo>
                  <a:lnTo>
                    <a:pt x="467" y="356"/>
                  </a:lnTo>
                  <a:lnTo>
                    <a:pt x="477" y="354"/>
                  </a:lnTo>
                  <a:lnTo>
                    <a:pt x="486" y="352"/>
                  </a:lnTo>
                  <a:lnTo>
                    <a:pt x="496" y="350"/>
                  </a:lnTo>
                  <a:lnTo>
                    <a:pt x="505" y="350"/>
                  </a:lnTo>
                  <a:lnTo>
                    <a:pt x="515" y="346"/>
                  </a:lnTo>
                  <a:lnTo>
                    <a:pt x="524" y="346"/>
                  </a:lnTo>
                  <a:lnTo>
                    <a:pt x="534" y="342"/>
                  </a:lnTo>
                  <a:lnTo>
                    <a:pt x="542" y="341"/>
                  </a:lnTo>
                  <a:lnTo>
                    <a:pt x="549" y="339"/>
                  </a:lnTo>
                  <a:lnTo>
                    <a:pt x="559" y="337"/>
                  </a:lnTo>
                  <a:lnTo>
                    <a:pt x="566" y="333"/>
                  </a:lnTo>
                  <a:lnTo>
                    <a:pt x="574" y="331"/>
                  </a:lnTo>
                  <a:lnTo>
                    <a:pt x="581" y="329"/>
                  </a:lnTo>
                  <a:lnTo>
                    <a:pt x="591" y="327"/>
                  </a:lnTo>
                  <a:lnTo>
                    <a:pt x="597" y="323"/>
                  </a:lnTo>
                  <a:lnTo>
                    <a:pt x="602" y="321"/>
                  </a:lnTo>
                  <a:lnTo>
                    <a:pt x="610" y="318"/>
                  </a:lnTo>
                  <a:lnTo>
                    <a:pt x="616" y="316"/>
                  </a:lnTo>
                  <a:lnTo>
                    <a:pt x="621" y="314"/>
                  </a:lnTo>
                  <a:lnTo>
                    <a:pt x="629" y="310"/>
                  </a:lnTo>
                  <a:lnTo>
                    <a:pt x="633" y="308"/>
                  </a:lnTo>
                  <a:lnTo>
                    <a:pt x="640" y="306"/>
                  </a:lnTo>
                  <a:lnTo>
                    <a:pt x="650" y="301"/>
                  </a:lnTo>
                  <a:lnTo>
                    <a:pt x="659" y="297"/>
                  </a:lnTo>
                  <a:lnTo>
                    <a:pt x="667" y="291"/>
                  </a:lnTo>
                  <a:lnTo>
                    <a:pt x="676" y="289"/>
                  </a:lnTo>
                  <a:lnTo>
                    <a:pt x="682" y="283"/>
                  </a:lnTo>
                  <a:lnTo>
                    <a:pt x="688" y="280"/>
                  </a:lnTo>
                  <a:lnTo>
                    <a:pt x="692" y="278"/>
                  </a:lnTo>
                  <a:lnTo>
                    <a:pt x="697" y="274"/>
                  </a:lnTo>
                  <a:lnTo>
                    <a:pt x="701" y="270"/>
                  </a:lnTo>
                  <a:lnTo>
                    <a:pt x="705" y="270"/>
                  </a:lnTo>
                  <a:lnTo>
                    <a:pt x="705" y="270"/>
                  </a:lnTo>
                  <a:close/>
                </a:path>
              </a:pathLst>
            </a:custGeom>
            <a:solidFill>
              <a:srgbClr val="FFFF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8" name="Freeform 28"/>
            <p:cNvSpPr>
              <a:spLocks/>
            </p:cNvSpPr>
            <p:nvPr/>
          </p:nvSpPr>
          <p:spPr bwMode="auto">
            <a:xfrm>
              <a:off x="2878" y="2157"/>
              <a:ext cx="47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9"/>
                </a:cxn>
                <a:cxn ang="0">
                  <a:pos x="95" y="60"/>
                </a:cxn>
                <a:cxn ang="0">
                  <a:pos x="95" y="60"/>
                </a:cxn>
                <a:cxn ang="0">
                  <a:pos x="95" y="64"/>
                </a:cxn>
                <a:cxn ang="0">
                  <a:pos x="94" y="68"/>
                </a:cxn>
                <a:cxn ang="0">
                  <a:pos x="94" y="74"/>
                </a:cxn>
                <a:cxn ang="0">
                  <a:pos x="92" y="79"/>
                </a:cxn>
                <a:cxn ang="0">
                  <a:pos x="92" y="87"/>
                </a:cxn>
                <a:cxn ang="0">
                  <a:pos x="90" y="96"/>
                </a:cxn>
                <a:cxn ang="0">
                  <a:pos x="90" y="104"/>
                </a:cxn>
                <a:cxn ang="0">
                  <a:pos x="88" y="112"/>
                </a:cxn>
                <a:cxn ang="0">
                  <a:pos x="86" y="119"/>
                </a:cxn>
                <a:cxn ang="0">
                  <a:pos x="84" y="127"/>
                </a:cxn>
                <a:cxn ang="0">
                  <a:pos x="82" y="133"/>
                </a:cxn>
                <a:cxn ang="0">
                  <a:pos x="80" y="136"/>
                </a:cxn>
                <a:cxn ang="0">
                  <a:pos x="78" y="140"/>
                </a:cxn>
                <a:cxn ang="0">
                  <a:pos x="76" y="142"/>
                </a:cxn>
                <a:cxn ang="0">
                  <a:pos x="75" y="142"/>
                </a:cxn>
                <a:cxn ang="0">
                  <a:pos x="71" y="140"/>
                </a:cxn>
                <a:cxn ang="0">
                  <a:pos x="67" y="136"/>
                </a:cxn>
                <a:cxn ang="0">
                  <a:pos x="61" y="131"/>
                </a:cxn>
                <a:cxn ang="0">
                  <a:pos x="57" y="125"/>
                </a:cxn>
                <a:cxn ang="0">
                  <a:pos x="54" y="117"/>
                </a:cxn>
                <a:cxn ang="0">
                  <a:pos x="48" y="110"/>
                </a:cxn>
                <a:cxn ang="0">
                  <a:pos x="42" y="102"/>
                </a:cxn>
                <a:cxn ang="0">
                  <a:pos x="37" y="95"/>
                </a:cxn>
                <a:cxn ang="0">
                  <a:pos x="31" y="85"/>
                </a:cxn>
                <a:cxn ang="0">
                  <a:pos x="27" y="77"/>
                </a:cxn>
                <a:cxn ang="0">
                  <a:pos x="21" y="70"/>
                </a:cxn>
                <a:cxn ang="0">
                  <a:pos x="18" y="62"/>
                </a:cxn>
                <a:cxn ang="0">
                  <a:pos x="12" y="55"/>
                </a:cxn>
                <a:cxn ang="0">
                  <a:pos x="10" y="49"/>
                </a:cxn>
                <a:cxn ang="0">
                  <a:pos x="6" y="43"/>
                </a:cxn>
                <a:cxn ang="0">
                  <a:pos x="6" y="43"/>
                </a:cxn>
                <a:cxn ang="0">
                  <a:pos x="4" y="34"/>
                </a:cxn>
                <a:cxn ang="0">
                  <a:pos x="10" y="26"/>
                </a:cxn>
                <a:cxn ang="0">
                  <a:pos x="16" y="20"/>
                </a:cxn>
                <a:cxn ang="0">
                  <a:pos x="19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5" h="142">
                  <a:moveTo>
                    <a:pt x="0" y="0"/>
                  </a:moveTo>
                  <a:lnTo>
                    <a:pt x="35" y="9"/>
                  </a:lnTo>
                  <a:lnTo>
                    <a:pt x="95" y="60"/>
                  </a:lnTo>
                  <a:lnTo>
                    <a:pt x="95" y="60"/>
                  </a:lnTo>
                  <a:lnTo>
                    <a:pt x="95" y="64"/>
                  </a:lnTo>
                  <a:lnTo>
                    <a:pt x="94" y="68"/>
                  </a:lnTo>
                  <a:lnTo>
                    <a:pt x="94" y="74"/>
                  </a:lnTo>
                  <a:lnTo>
                    <a:pt x="92" y="79"/>
                  </a:lnTo>
                  <a:lnTo>
                    <a:pt x="92" y="87"/>
                  </a:lnTo>
                  <a:lnTo>
                    <a:pt x="90" y="96"/>
                  </a:lnTo>
                  <a:lnTo>
                    <a:pt x="90" y="104"/>
                  </a:lnTo>
                  <a:lnTo>
                    <a:pt x="88" y="112"/>
                  </a:lnTo>
                  <a:lnTo>
                    <a:pt x="86" y="119"/>
                  </a:lnTo>
                  <a:lnTo>
                    <a:pt x="84" y="127"/>
                  </a:lnTo>
                  <a:lnTo>
                    <a:pt x="82" y="133"/>
                  </a:lnTo>
                  <a:lnTo>
                    <a:pt x="80" y="136"/>
                  </a:lnTo>
                  <a:lnTo>
                    <a:pt x="78" y="140"/>
                  </a:lnTo>
                  <a:lnTo>
                    <a:pt x="76" y="142"/>
                  </a:lnTo>
                  <a:lnTo>
                    <a:pt x="75" y="142"/>
                  </a:lnTo>
                  <a:lnTo>
                    <a:pt x="71" y="140"/>
                  </a:lnTo>
                  <a:lnTo>
                    <a:pt x="67" y="136"/>
                  </a:lnTo>
                  <a:lnTo>
                    <a:pt x="61" y="131"/>
                  </a:lnTo>
                  <a:lnTo>
                    <a:pt x="57" y="125"/>
                  </a:lnTo>
                  <a:lnTo>
                    <a:pt x="54" y="117"/>
                  </a:lnTo>
                  <a:lnTo>
                    <a:pt x="48" y="110"/>
                  </a:lnTo>
                  <a:lnTo>
                    <a:pt x="42" y="102"/>
                  </a:lnTo>
                  <a:lnTo>
                    <a:pt x="37" y="95"/>
                  </a:lnTo>
                  <a:lnTo>
                    <a:pt x="31" y="85"/>
                  </a:lnTo>
                  <a:lnTo>
                    <a:pt x="27" y="77"/>
                  </a:lnTo>
                  <a:lnTo>
                    <a:pt x="21" y="70"/>
                  </a:lnTo>
                  <a:lnTo>
                    <a:pt x="18" y="62"/>
                  </a:lnTo>
                  <a:lnTo>
                    <a:pt x="12" y="55"/>
                  </a:lnTo>
                  <a:lnTo>
                    <a:pt x="10" y="49"/>
                  </a:lnTo>
                  <a:lnTo>
                    <a:pt x="6" y="43"/>
                  </a:lnTo>
                  <a:lnTo>
                    <a:pt x="6" y="43"/>
                  </a:lnTo>
                  <a:lnTo>
                    <a:pt x="4" y="34"/>
                  </a:lnTo>
                  <a:lnTo>
                    <a:pt x="10" y="26"/>
                  </a:lnTo>
                  <a:lnTo>
                    <a:pt x="16" y="20"/>
                  </a:lnTo>
                  <a:lnTo>
                    <a:pt x="19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3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9" name="Freeform 29"/>
            <p:cNvSpPr>
              <a:spLocks/>
            </p:cNvSpPr>
            <p:nvPr/>
          </p:nvSpPr>
          <p:spPr bwMode="auto">
            <a:xfrm>
              <a:off x="2523" y="2389"/>
              <a:ext cx="264" cy="167"/>
            </a:xfrm>
            <a:custGeom>
              <a:avLst/>
              <a:gdLst/>
              <a:ahLst/>
              <a:cxnLst>
                <a:cxn ang="0">
                  <a:pos x="34" y="10"/>
                </a:cxn>
                <a:cxn ang="0">
                  <a:pos x="30" y="17"/>
                </a:cxn>
                <a:cxn ang="0">
                  <a:pos x="30" y="29"/>
                </a:cxn>
                <a:cxn ang="0">
                  <a:pos x="30" y="42"/>
                </a:cxn>
                <a:cxn ang="0">
                  <a:pos x="34" y="59"/>
                </a:cxn>
                <a:cxn ang="0">
                  <a:pos x="42" y="78"/>
                </a:cxn>
                <a:cxn ang="0">
                  <a:pos x="49" y="93"/>
                </a:cxn>
                <a:cxn ang="0">
                  <a:pos x="57" y="105"/>
                </a:cxn>
                <a:cxn ang="0">
                  <a:pos x="66" y="116"/>
                </a:cxn>
                <a:cxn ang="0">
                  <a:pos x="78" y="128"/>
                </a:cxn>
                <a:cxn ang="0">
                  <a:pos x="91" y="139"/>
                </a:cxn>
                <a:cxn ang="0">
                  <a:pos x="106" y="152"/>
                </a:cxn>
                <a:cxn ang="0">
                  <a:pos x="123" y="164"/>
                </a:cxn>
                <a:cxn ang="0">
                  <a:pos x="142" y="177"/>
                </a:cxn>
                <a:cxn ang="0">
                  <a:pos x="165" y="190"/>
                </a:cxn>
                <a:cxn ang="0">
                  <a:pos x="192" y="202"/>
                </a:cxn>
                <a:cxn ang="0">
                  <a:pos x="218" y="215"/>
                </a:cxn>
                <a:cxn ang="0">
                  <a:pos x="249" y="228"/>
                </a:cxn>
                <a:cxn ang="0">
                  <a:pos x="283" y="242"/>
                </a:cxn>
                <a:cxn ang="0">
                  <a:pos x="319" y="255"/>
                </a:cxn>
                <a:cxn ang="0">
                  <a:pos x="359" y="268"/>
                </a:cxn>
                <a:cxn ang="0">
                  <a:pos x="403" y="282"/>
                </a:cxn>
                <a:cxn ang="0">
                  <a:pos x="450" y="295"/>
                </a:cxn>
                <a:cxn ang="0">
                  <a:pos x="501" y="308"/>
                </a:cxn>
                <a:cxn ang="0">
                  <a:pos x="479" y="335"/>
                </a:cxn>
                <a:cxn ang="0">
                  <a:pos x="471" y="333"/>
                </a:cxn>
                <a:cxn ang="0">
                  <a:pos x="465" y="331"/>
                </a:cxn>
                <a:cxn ang="0">
                  <a:pos x="456" y="329"/>
                </a:cxn>
                <a:cxn ang="0">
                  <a:pos x="442" y="325"/>
                </a:cxn>
                <a:cxn ang="0">
                  <a:pos x="429" y="321"/>
                </a:cxn>
                <a:cxn ang="0">
                  <a:pos x="412" y="318"/>
                </a:cxn>
                <a:cxn ang="0">
                  <a:pos x="395" y="314"/>
                </a:cxn>
                <a:cxn ang="0">
                  <a:pos x="376" y="308"/>
                </a:cxn>
                <a:cxn ang="0">
                  <a:pos x="355" y="302"/>
                </a:cxn>
                <a:cxn ang="0">
                  <a:pos x="334" y="295"/>
                </a:cxn>
                <a:cxn ang="0">
                  <a:pos x="313" y="289"/>
                </a:cxn>
                <a:cxn ang="0">
                  <a:pos x="289" y="282"/>
                </a:cxn>
                <a:cxn ang="0">
                  <a:pos x="266" y="272"/>
                </a:cxn>
                <a:cxn ang="0">
                  <a:pos x="243" y="263"/>
                </a:cxn>
                <a:cxn ang="0">
                  <a:pos x="220" y="255"/>
                </a:cxn>
                <a:cxn ang="0">
                  <a:pos x="195" y="244"/>
                </a:cxn>
                <a:cxn ang="0">
                  <a:pos x="173" y="232"/>
                </a:cxn>
                <a:cxn ang="0">
                  <a:pos x="150" y="221"/>
                </a:cxn>
                <a:cxn ang="0">
                  <a:pos x="129" y="207"/>
                </a:cxn>
                <a:cxn ang="0">
                  <a:pos x="108" y="194"/>
                </a:cxn>
                <a:cxn ang="0">
                  <a:pos x="87" y="181"/>
                </a:cxn>
                <a:cxn ang="0">
                  <a:pos x="70" y="166"/>
                </a:cxn>
                <a:cxn ang="0">
                  <a:pos x="53" y="150"/>
                </a:cxn>
                <a:cxn ang="0">
                  <a:pos x="38" y="133"/>
                </a:cxn>
                <a:cxn ang="0">
                  <a:pos x="26" y="118"/>
                </a:cxn>
                <a:cxn ang="0">
                  <a:pos x="15" y="101"/>
                </a:cxn>
                <a:cxn ang="0">
                  <a:pos x="7" y="82"/>
                </a:cxn>
                <a:cxn ang="0">
                  <a:pos x="2" y="63"/>
                </a:cxn>
                <a:cxn ang="0">
                  <a:pos x="0" y="44"/>
                </a:cxn>
                <a:cxn ang="0">
                  <a:pos x="0" y="25"/>
                </a:cxn>
                <a:cxn ang="0">
                  <a:pos x="5" y="4"/>
                </a:cxn>
                <a:cxn ang="0">
                  <a:pos x="9" y="0"/>
                </a:cxn>
                <a:cxn ang="0">
                  <a:pos x="21" y="2"/>
                </a:cxn>
                <a:cxn ang="0">
                  <a:pos x="30" y="6"/>
                </a:cxn>
                <a:cxn ang="0">
                  <a:pos x="36" y="8"/>
                </a:cxn>
              </a:cxnLst>
              <a:rect l="0" t="0" r="r" b="b"/>
              <a:pathLst>
                <a:path w="528" h="335">
                  <a:moveTo>
                    <a:pt x="36" y="8"/>
                  </a:moveTo>
                  <a:lnTo>
                    <a:pt x="34" y="10"/>
                  </a:lnTo>
                  <a:lnTo>
                    <a:pt x="32" y="15"/>
                  </a:lnTo>
                  <a:lnTo>
                    <a:pt x="30" y="17"/>
                  </a:lnTo>
                  <a:lnTo>
                    <a:pt x="30" y="23"/>
                  </a:lnTo>
                  <a:lnTo>
                    <a:pt x="30" y="29"/>
                  </a:lnTo>
                  <a:lnTo>
                    <a:pt x="30" y="36"/>
                  </a:lnTo>
                  <a:lnTo>
                    <a:pt x="30" y="42"/>
                  </a:lnTo>
                  <a:lnTo>
                    <a:pt x="32" y="52"/>
                  </a:lnTo>
                  <a:lnTo>
                    <a:pt x="34" y="59"/>
                  </a:lnTo>
                  <a:lnTo>
                    <a:pt x="38" y="69"/>
                  </a:lnTo>
                  <a:lnTo>
                    <a:pt x="42" y="78"/>
                  </a:lnTo>
                  <a:lnTo>
                    <a:pt x="47" y="88"/>
                  </a:lnTo>
                  <a:lnTo>
                    <a:pt x="49" y="93"/>
                  </a:lnTo>
                  <a:lnTo>
                    <a:pt x="53" y="99"/>
                  </a:lnTo>
                  <a:lnTo>
                    <a:pt x="57" y="105"/>
                  </a:lnTo>
                  <a:lnTo>
                    <a:pt x="62" y="111"/>
                  </a:lnTo>
                  <a:lnTo>
                    <a:pt x="66" y="116"/>
                  </a:lnTo>
                  <a:lnTo>
                    <a:pt x="72" y="122"/>
                  </a:lnTo>
                  <a:lnTo>
                    <a:pt x="78" y="128"/>
                  </a:lnTo>
                  <a:lnTo>
                    <a:pt x="85" y="133"/>
                  </a:lnTo>
                  <a:lnTo>
                    <a:pt x="91" y="139"/>
                  </a:lnTo>
                  <a:lnTo>
                    <a:pt x="99" y="145"/>
                  </a:lnTo>
                  <a:lnTo>
                    <a:pt x="106" y="152"/>
                  </a:lnTo>
                  <a:lnTo>
                    <a:pt x="116" y="158"/>
                  </a:lnTo>
                  <a:lnTo>
                    <a:pt x="123" y="164"/>
                  </a:lnTo>
                  <a:lnTo>
                    <a:pt x="133" y="169"/>
                  </a:lnTo>
                  <a:lnTo>
                    <a:pt x="142" y="177"/>
                  </a:lnTo>
                  <a:lnTo>
                    <a:pt x="154" y="183"/>
                  </a:lnTo>
                  <a:lnTo>
                    <a:pt x="165" y="190"/>
                  </a:lnTo>
                  <a:lnTo>
                    <a:pt x="178" y="196"/>
                  </a:lnTo>
                  <a:lnTo>
                    <a:pt x="192" y="202"/>
                  </a:lnTo>
                  <a:lnTo>
                    <a:pt x="205" y="209"/>
                  </a:lnTo>
                  <a:lnTo>
                    <a:pt x="218" y="215"/>
                  </a:lnTo>
                  <a:lnTo>
                    <a:pt x="233" y="223"/>
                  </a:lnTo>
                  <a:lnTo>
                    <a:pt x="249" y="228"/>
                  </a:lnTo>
                  <a:lnTo>
                    <a:pt x="266" y="236"/>
                  </a:lnTo>
                  <a:lnTo>
                    <a:pt x="283" y="242"/>
                  </a:lnTo>
                  <a:lnTo>
                    <a:pt x="300" y="249"/>
                  </a:lnTo>
                  <a:lnTo>
                    <a:pt x="319" y="255"/>
                  </a:lnTo>
                  <a:lnTo>
                    <a:pt x="340" y="263"/>
                  </a:lnTo>
                  <a:lnTo>
                    <a:pt x="359" y="268"/>
                  </a:lnTo>
                  <a:lnTo>
                    <a:pt x="380" y="276"/>
                  </a:lnTo>
                  <a:lnTo>
                    <a:pt x="403" y="282"/>
                  </a:lnTo>
                  <a:lnTo>
                    <a:pt x="425" y="289"/>
                  </a:lnTo>
                  <a:lnTo>
                    <a:pt x="450" y="295"/>
                  </a:lnTo>
                  <a:lnTo>
                    <a:pt x="475" y="301"/>
                  </a:lnTo>
                  <a:lnTo>
                    <a:pt x="501" y="308"/>
                  </a:lnTo>
                  <a:lnTo>
                    <a:pt x="528" y="316"/>
                  </a:lnTo>
                  <a:lnTo>
                    <a:pt x="479" y="335"/>
                  </a:lnTo>
                  <a:lnTo>
                    <a:pt x="477" y="333"/>
                  </a:lnTo>
                  <a:lnTo>
                    <a:pt x="471" y="333"/>
                  </a:lnTo>
                  <a:lnTo>
                    <a:pt x="467" y="331"/>
                  </a:lnTo>
                  <a:lnTo>
                    <a:pt x="465" y="331"/>
                  </a:lnTo>
                  <a:lnTo>
                    <a:pt x="460" y="329"/>
                  </a:lnTo>
                  <a:lnTo>
                    <a:pt x="456" y="329"/>
                  </a:lnTo>
                  <a:lnTo>
                    <a:pt x="448" y="327"/>
                  </a:lnTo>
                  <a:lnTo>
                    <a:pt x="442" y="325"/>
                  </a:lnTo>
                  <a:lnTo>
                    <a:pt x="435" y="323"/>
                  </a:lnTo>
                  <a:lnTo>
                    <a:pt x="429" y="321"/>
                  </a:lnTo>
                  <a:lnTo>
                    <a:pt x="420" y="320"/>
                  </a:lnTo>
                  <a:lnTo>
                    <a:pt x="412" y="318"/>
                  </a:lnTo>
                  <a:lnTo>
                    <a:pt x="404" y="316"/>
                  </a:lnTo>
                  <a:lnTo>
                    <a:pt x="395" y="314"/>
                  </a:lnTo>
                  <a:lnTo>
                    <a:pt x="385" y="312"/>
                  </a:lnTo>
                  <a:lnTo>
                    <a:pt x="376" y="308"/>
                  </a:lnTo>
                  <a:lnTo>
                    <a:pt x="365" y="306"/>
                  </a:lnTo>
                  <a:lnTo>
                    <a:pt x="355" y="302"/>
                  </a:lnTo>
                  <a:lnTo>
                    <a:pt x="344" y="299"/>
                  </a:lnTo>
                  <a:lnTo>
                    <a:pt x="334" y="295"/>
                  </a:lnTo>
                  <a:lnTo>
                    <a:pt x="323" y="291"/>
                  </a:lnTo>
                  <a:lnTo>
                    <a:pt x="313" y="289"/>
                  </a:lnTo>
                  <a:lnTo>
                    <a:pt x="300" y="285"/>
                  </a:lnTo>
                  <a:lnTo>
                    <a:pt x="289" y="282"/>
                  </a:lnTo>
                  <a:lnTo>
                    <a:pt x="277" y="276"/>
                  </a:lnTo>
                  <a:lnTo>
                    <a:pt x="266" y="272"/>
                  </a:lnTo>
                  <a:lnTo>
                    <a:pt x="254" y="266"/>
                  </a:lnTo>
                  <a:lnTo>
                    <a:pt x="243" y="263"/>
                  </a:lnTo>
                  <a:lnTo>
                    <a:pt x="232" y="257"/>
                  </a:lnTo>
                  <a:lnTo>
                    <a:pt x="220" y="255"/>
                  </a:lnTo>
                  <a:lnTo>
                    <a:pt x="207" y="249"/>
                  </a:lnTo>
                  <a:lnTo>
                    <a:pt x="195" y="244"/>
                  </a:lnTo>
                  <a:lnTo>
                    <a:pt x="184" y="238"/>
                  </a:lnTo>
                  <a:lnTo>
                    <a:pt x="173" y="232"/>
                  </a:lnTo>
                  <a:lnTo>
                    <a:pt x="161" y="226"/>
                  </a:lnTo>
                  <a:lnTo>
                    <a:pt x="150" y="221"/>
                  </a:lnTo>
                  <a:lnTo>
                    <a:pt x="138" y="213"/>
                  </a:lnTo>
                  <a:lnTo>
                    <a:pt x="129" y="207"/>
                  </a:lnTo>
                  <a:lnTo>
                    <a:pt x="118" y="200"/>
                  </a:lnTo>
                  <a:lnTo>
                    <a:pt x="108" y="194"/>
                  </a:lnTo>
                  <a:lnTo>
                    <a:pt x="97" y="187"/>
                  </a:lnTo>
                  <a:lnTo>
                    <a:pt x="87" y="181"/>
                  </a:lnTo>
                  <a:lnTo>
                    <a:pt x="80" y="173"/>
                  </a:lnTo>
                  <a:lnTo>
                    <a:pt x="70" y="166"/>
                  </a:lnTo>
                  <a:lnTo>
                    <a:pt x="61" y="158"/>
                  </a:lnTo>
                  <a:lnTo>
                    <a:pt x="53" y="150"/>
                  </a:lnTo>
                  <a:lnTo>
                    <a:pt x="45" y="143"/>
                  </a:lnTo>
                  <a:lnTo>
                    <a:pt x="38" y="133"/>
                  </a:lnTo>
                  <a:lnTo>
                    <a:pt x="32" y="126"/>
                  </a:lnTo>
                  <a:lnTo>
                    <a:pt x="26" y="118"/>
                  </a:lnTo>
                  <a:lnTo>
                    <a:pt x="21" y="109"/>
                  </a:lnTo>
                  <a:lnTo>
                    <a:pt x="15" y="101"/>
                  </a:lnTo>
                  <a:lnTo>
                    <a:pt x="11" y="92"/>
                  </a:lnTo>
                  <a:lnTo>
                    <a:pt x="7" y="82"/>
                  </a:lnTo>
                  <a:lnTo>
                    <a:pt x="4" y="73"/>
                  </a:lnTo>
                  <a:lnTo>
                    <a:pt x="2" y="63"/>
                  </a:lnTo>
                  <a:lnTo>
                    <a:pt x="0" y="54"/>
                  </a:lnTo>
                  <a:lnTo>
                    <a:pt x="0" y="44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5" y="4"/>
                  </a:lnTo>
                  <a:lnTo>
                    <a:pt x="5" y="0"/>
                  </a:lnTo>
                  <a:lnTo>
                    <a:pt x="9" y="0"/>
                  </a:lnTo>
                  <a:lnTo>
                    <a:pt x="15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30" y="6"/>
                  </a:lnTo>
                  <a:lnTo>
                    <a:pt x="34" y="8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30" name="Freeform 30"/>
            <p:cNvSpPr>
              <a:spLocks/>
            </p:cNvSpPr>
            <p:nvPr/>
          </p:nvSpPr>
          <p:spPr bwMode="auto">
            <a:xfrm>
              <a:off x="2637" y="2547"/>
              <a:ext cx="150" cy="236"/>
            </a:xfrm>
            <a:custGeom>
              <a:avLst/>
              <a:gdLst/>
              <a:ahLst/>
              <a:cxnLst>
                <a:cxn ang="0">
                  <a:pos x="290" y="13"/>
                </a:cxn>
                <a:cxn ang="0">
                  <a:pos x="273" y="38"/>
                </a:cxn>
                <a:cxn ang="0">
                  <a:pos x="258" y="63"/>
                </a:cxn>
                <a:cxn ang="0">
                  <a:pos x="243" y="83"/>
                </a:cxn>
                <a:cxn ang="0">
                  <a:pos x="230" y="106"/>
                </a:cxn>
                <a:cxn ang="0">
                  <a:pos x="216" y="129"/>
                </a:cxn>
                <a:cxn ang="0">
                  <a:pos x="205" y="152"/>
                </a:cxn>
                <a:cxn ang="0">
                  <a:pos x="192" y="173"/>
                </a:cxn>
                <a:cxn ang="0">
                  <a:pos x="180" y="196"/>
                </a:cxn>
                <a:cxn ang="0">
                  <a:pos x="167" y="218"/>
                </a:cxn>
                <a:cxn ang="0">
                  <a:pos x="157" y="241"/>
                </a:cxn>
                <a:cxn ang="0">
                  <a:pos x="146" y="260"/>
                </a:cxn>
                <a:cxn ang="0">
                  <a:pos x="135" y="281"/>
                </a:cxn>
                <a:cxn ang="0">
                  <a:pos x="121" y="304"/>
                </a:cxn>
                <a:cxn ang="0">
                  <a:pos x="112" y="325"/>
                </a:cxn>
                <a:cxn ang="0">
                  <a:pos x="100" y="346"/>
                </a:cxn>
                <a:cxn ang="0">
                  <a:pos x="89" y="369"/>
                </a:cxn>
                <a:cxn ang="0">
                  <a:pos x="78" y="389"/>
                </a:cxn>
                <a:cxn ang="0">
                  <a:pos x="66" y="412"/>
                </a:cxn>
                <a:cxn ang="0">
                  <a:pos x="55" y="433"/>
                </a:cxn>
                <a:cxn ang="0">
                  <a:pos x="43" y="456"/>
                </a:cxn>
                <a:cxn ang="0">
                  <a:pos x="30" y="469"/>
                </a:cxn>
                <a:cxn ang="0">
                  <a:pos x="15" y="471"/>
                </a:cxn>
                <a:cxn ang="0">
                  <a:pos x="2" y="462"/>
                </a:cxn>
                <a:cxn ang="0">
                  <a:pos x="13" y="441"/>
                </a:cxn>
                <a:cxn ang="0">
                  <a:pos x="24" y="420"/>
                </a:cxn>
                <a:cxn ang="0">
                  <a:pos x="34" y="399"/>
                </a:cxn>
                <a:cxn ang="0">
                  <a:pos x="43" y="378"/>
                </a:cxn>
                <a:cxn ang="0">
                  <a:pos x="55" y="361"/>
                </a:cxn>
                <a:cxn ang="0">
                  <a:pos x="64" y="340"/>
                </a:cxn>
                <a:cxn ang="0">
                  <a:pos x="74" y="319"/>
                </a:cxn>
                <a:cxn ang="0">
                  <a:pos x="83" y="300"/>
                </a:cxn>
                <a:cxn ang="0">
                  <a:pos x="95" y="281"/>
                </a:cxn>
                <a:cxn ang="0">
                  <a:pos x="104" y="260"/>
                </a:cxn>
                <a:cxn ang="0">
                  <a:pos x="114" y="241"/>
                </a:cxn>
                <a:cxn ang="0">
                  <a:pos x="123" y="220"/>
                </a:cxn>
                <a:cxn ang="0">
                  <a:pos x="137" y="199"/>
                </a:cxn>
                <a:cxn ang="0">
                  <a:pos x="146" y="177"/>
                </a:cxn>
                <a:cxn ang="0">
                  <a:pos x="159" y="158"/>
                </a:cxn>
                <a:cxn ang="0">
                  <a:pos x="171" y="135"/>
                </a:cxn>
                <a:cxn ang="0">
                  <a:pos x="184" y="112"/>
                </a:cxn>
                <a:cxn ang="0">
                  <a:pos x="199" y="89"/>
                </a:cxn>
                <a:cxn ang="0">
                  <a:pos x="213" y="64"/>
                </a:cxn>
                <a:cxn ang="0">
                  <a:pos x="230" y="40"/>
                </a:cxn>
                <a:cxn ang="0">
                  <a:pos x="247" y="17"/>
                </a:cxn>
              </a:cxnLst>
              <a:rect l="0" t="0" r="r" b="b"/>
              <a:pathLst>
                <a:path w="300" h="471">
                  <a:moveTo>
                    <a:pt x="300" y="0"/>
                  </a:moveTo>
                  <a:lnTo>
                    <a:pt x="296" y="5"/>
                  </a:lnTo>
                  <a:lnTo>
                    <a:pt x="290" y="13"/>
                  </a:lnTo>
                  <a:lnTo>
                    <a:pt x="285" y="23"/>
                  </a:lnTo>
                  <a:lnTo>
                    <a:pt x="279" y="30"/>
                  </a:lnTo>
                  <a:lnTo>
                    <a:pt x="273" y="38"/>
                  </a:lnTo>
                  <a:lnTo>
                    <a:pt x="268" y="45"/>
                  </a:lnTo>
                  <a:lnTo>
                    <a:pt x="264" y="53"/>
                  </a:lnTo>
                  <a:lnTo>
                    <a:pt x="258" y="63"/>
                  </a:lnTo>
                  <a:lnTo>
                    <a:pt x="252" y="68"/>
                  </a:lnTo>
                  <a:lnTo>
                    <a:pt x="249" y="76"/>
                  </a:lnTo>
                  <a:lnTo>
                    <a:pt x="243" y="83"/>
                  </a:lnTo>
                  <a:lnTo>
                    <a:pt x="239" y="93"/>
                  </a:lnTo>
                  <a:lnTo>
                    <a:pt x="235" y="99"/>
                  </a:lnTo>
                  <a:lnTo>
                    <a:pt x="230" y="106"/>
                  </a:lnTo>
                  <a:lnTo>
                    <a:pt x="226" y="114"/>
                  </a:lnTo>
                  <a:lnTo>
                    <a:pt x="222" y="123"/>
                  </a:lnTo>
                  <a:lnTo>
                    <a:pt x="216" y="129"/>
                  </a:lnTo>
                  <a:lnTo>
                    <a:pt x="213" y="137"/>
                  </a:lnTo>
                  <a:lnTo>
                    <a:pt x="209" y="144"/>
                  </a:lnTo>
                  <a:lnTo>
                    <a:pt x="205" y="152"/>
                  </a:lnTo>
                  <a:lnTo>
                    <a:pt x="199" y="158"/>
                  </a:lnTo>
                  <a:lnTo>
                    <a:pt x="195" y="165"/>
                  </a:lnTo>
                  <a:lnTo>
                    <a:pt x="192" y="173"/>
                  </a:lnTo>
                  <a:lnTo>
                    <a:pt x="188" y="182"/>
                  </a:lnTo>
                  <a:lnTo>
                    <a:pt x="182" y="188"/>
                  </a:lnTo>
                  <a:lnTo>
                    <a:pt x="180" y="196"/>
                  </a:lnTo>
                  <a:lnTo>
                    <a:pt x="176" y="203"/>
                  </a:lnTo>
                  <a:lnTo>
                    <a:pt x="173" y="211"/>
                  </a:lnTo>
                  <a:lnTo>
                    <a:pt x="167" y="218"/>
                  </a:lnTo>
                  <a:lnTo>
                    <a:pt x="165" y="224"/>
                  </a:lnTo>
                  <a:lnTo>
                    <a:pt x="159" y="232"/>
                  </a:lnTo>
                  <a:lnTo>
                    <a:pt x="157" y="241"/>
                  </a:lnTo>
                  <a:lnTo>
                    <a:pt x="152" y="247"/>
                  </a:lnTo>
                  <a:lnTo>
                    <a:pt x="148" y="254"/>
                  </a:lnTo>
                  <a:lnTo>
                    <a:pt x="146" y="260"/>
                  </a:lnTo>
                  <a:lnTo>
                    <a:pt x="142" y="268"/>
                  </a:lnTo>
                  <a:lnTo>
                    <a:pt x="137" y="275"/>
                  </a:lnTo>
                  <a:lnTo>
                    <a:pt x="135" y="281"/>
                  </a:lnTo>
                  <a:lnTo>
                    <a:pt x="129" y="289"/>
                  </a:lnTo>
                  <a:lnTo>
                    <a:pt x="127" y="296"/>
                  </a:lnTo>
                  <a:lnTo>
                    <a:pt x="121" y="304"/>
                  </a:lnTo>
                  <a:lnTo>
                    <a:pt x="119" y="310"/>
                  </a:lnTo>
                  <a:lnTo>
                    <a:pt x="116" y="317"/>
                  </a:lnTo>
                  <a:lnTo>
                    <a:pt x="112" y="325"/>
                  </a:lnTo>
                  <a:lnTo>
                    <a:pt x="108" y="332"/>
                  </a:lnTo>
                  <a:lnTo>
                    <a:pt x="104" y="340"/>
                  </a:lnTo>
                  <a:lnTo>
                    <a:pt x="100" y="346"/>
                  </a:lnTo>
                  <a:lnTo>
                    <a:pt x="97" y="353"/>
                  </a:lnTo>
                  <a:lnTo>
                    <a:pt x="93" y="361"/>
                  </a:lnTo>
                  <a:lnTo>
                    <a:pt x="89" y="369"/>
                  </a:lnTo>
                  <a:lnTo>
                    <a:pt x="85" y="374"/>
                  </a:lnTo>
                  <a:lnTo>
                    <a:pt x="81" y="382"/>
                  </a:lnTo>
                  <a:lnTo>
                    <a:pt x="78" y="389"/>
                  </a:lnTo>
                  <a:lnTo>
                    <a:pt x="74" y="397"/>
                  </a:lnTo>
                  <a:lnTo>
                    <a:pt x="70" y="405"/>
                  </a:lnTo>
                  <a:lnTo>
                    <a:pt x="66" y="412"/>
                  </a:lnTo>
                  <a:lnTo>
                    <a:pt x="62" y="418"/>
                  </a:lnTo>
                  <a:lnTo>
                    <a:pt x="59" y="426"/>
                  </a:lnTo>
                  <a:lnTo>
                    <a:pt x="55" y="433"/>
                  </a:lnTo>
                  <a:lnTo>
                    <a:pt x="51" y="441"/>
                  </a:lnTo>
                  <a:lnTo>
                    <a:pt x="47" y="448"/>
                  </a:lnTo>
                  <a:lnTo>
                    <a:pt x="43" y="456"/>
                  </a:lnTo>
                  <a:lnTo>
                    <a:pt x="40" y="464"/>
                  </a:lnTo>
                  <a:lnTo>
                    <a:pt x="36" y="471"/>
                  </a:lnTo>
                  <a:lnTo>
                    <a:pt x="30" y="469"/>
                  </a:lnTo>
                  <a:lnTo>
                    <a:pt x="26" y="469"/>
                  </a:lnTo>
                  <a:lnTo>
                    <a:pt x="21" y="471"/>
                  </a:lnTo>
                  <a:lnTo>
                    <a:pt x="15" y="471"/>
                  </a:lnTo>
                  <a:lnTo>
                    <a:pt x="5" y="471"/>
                  </a:lnTo>
                  <a:lnTo>
                    <a:pt x="0" y="469"/>
                  </a:lnTo>
                  <a:lnTo>
                    <a:pt x="2" y="462"/>
                  </a:lnTo>
                  <a:lnTo>
                    <a:pt x="5" y="454"/>
                  </a:lnTo>
                  <a:lnTo>
                    <a:pt x="9" y="446"/>
                  </a:lnTo>
                  <a:lnTo>
                    <a:pt x="13" y="441"/>
                  </a:lnTo>
                  <a:lnTo>
                    <a:pt x="17" y="433"/>
                  </a:lnTo>
                  <a:lnTo>
                    <a:pt x="21" y="427"/>
                  </a:lnTo>
                  <a:lnTo>
                    <a:pt x="24" y="420"/>
                  </a:lnTo>
                  <a:lnTo>
                    <a:pt x="28" y="412"/>
                  </a:lnTo>
                  <a:lnTo>
                    <a:pt x="30" y="405"/>
                  </a:lnTo>
                  <a:lnTo>
                    <a:pt x="34" y="399"/>
                  </a:lnTo>
                  <a:lnTo>
                    <a:pt x="38" y="393"/>
                  </a:lnTo>
                  <a:lnTo>
                    <a:pt x="42" y="386"/>
                  </a:lnTo>
                  <a:lnTo>
                    <a:pt x="43" y="378"/>
                  </a:lnTo>
                  <a:lnTo>
                    <a:pt x="47" y="372"/>
                  </a:lnTo>
                  <a:lnTo>
                    <a:pt x="51" y="367"/>
                  </a:lnTo>
                  <a:lnTo>
                    <a:pt x="55" y="361"/>
                  </a:lnTo>
                  <a:lnTo>
                    <a:pt x="59" y="353"/>
                  </a:lnTo>
                  <a:lnTo>
                    <a:pt x="61" y="346"/>
                  </a:lnTo>
                  <a:lnTo>
                    <a:pt x="64" y="340"/>
                  </a:lnTo>
                  <a:lnTo>
                    <a:pt x="68" y="332"/>
                  </a:lnTo>
                  <a:lnTo>
                    <a:pt x="70" y="325"/>
                  </a:lnTo>
                  <a:lnTo>
                    <a:pt x="74" y="319"/>
                  </a:lnTo>
                  <a:lnTo>
                    <a:pt x="78" y="313"/>
                  </a:lnTo>
                  <a:lnTo>
                    <a:pt x="81" y="308"/>
                  </a:lnTo>
                  <a:lnTo>
                    <a:pt x="83" y="300"/>
                  </a:lnTo>
                  <a:lnTo>
                    <a:pt x="87" y="292"/>
                  </a:lnTo>
                  <a:lnTo>
                    <a:pt x="91" y="287"/>
                  </a:lnTo>
                  <a:lnTo>
                    <a:pt x="95" y="281"/>
                  </a:lnTo>
                  <a:lnTo>
                    <a:pt x="97" y="273"/>
                  </a:lnTo>
                  <a:lnTo>
                    <a:pt x="100" y="268"/>
                  </a:lnTo>
                  <a:lnTo>
                    <a:pt x="104" y="260"/>
                  </a:lnTo>
                  <a:lnTo>
                    <a:pt x="108" y="254"/>
                  </a:lnTo>
                  <a:lnTo>
                    <a:pt x="112" y="247"/>
                  </a:lnTo>
                  <a:lnTo>
                    <a:pt x="114" y="241"/>
                  </a:lnTo>
                  <a:lnTo>
                    <a:pt x="118" y="234"/>
                  </a:lnTo>
                  <a:lnTo>
                    <a:pt x="121" y="226"/>
                  </a:lnTo>
                  <a:lnTo>
                    <a:pt x="123" y="220"/>
                  </a:lnTo>
                  <a:lnTo>
                    <a:pt x="127" y="213"/>
                  </a:lnTo>
                  <a:lnTo>
                    <a:pt x="131" y="205"/>
                  </a:lnTo>
                  <a:lnTo>
                    <a:pt x="137" y="199"/>
                  </a:lnTo>
                  <a:lnTo>
                    <a:pt x="138" y="192"/>
                  </a:lnTo>
                  <a:lnTo>
                    <a:pt x="142" y="184"/>
                  </a:lnTo>
                  <a:lnTo>
                    <a:pt x="146" y="177"/>
                  </a:lnTo>
                  <a:lnTo>
                    <a:pt x="152" y="171"/>
                  </a:lnTo>
                  <a:lnTo>
                    <a:pt x="154" y="163"/>
                  </a:lnTo>
                  <a:lnTo>
                    <a:pt x="159" y="158"/>
                  </a:lnTo>
                  <a:lnTo>
                    <a:pt x="163" y="150"/>
                  </a:lnTo>
                  <a:lnTo>
                    <a:pt x="167" y="142"/>
                  </a:lnTo>
                  <a:lnTo>
                    <a:pt x="171" y="135"/>
                  </a:lnTo>
                  <a:lnTo>
                    <a:pt x="176" y="127"/>
                  </a:lnTo>
                  <a:lnTo>
                    <a:pt x="180" y="120"/>
                  </a:lnTo>
                  <a:lnTo>
                    <a:pt x="184" y="112"/>
                  </a:lnTo>
                  <a:lnTo>
                    <a:pt x="188" y="102"/>
                  </a:lnTo>
                  <a:lnTo>
                    <a:pt x="194" y="97"/>
                  </a:lnTo>
                  <a:lnTo>
                    <a:pt x="199" y="89"/>
                  </a:lnTo>
                  <a:lnTo>
                    <a:pt x="205" y="82"/>
                  </a:lnTo>
                  <a:lnTo>
                    <a:pt x="209" y="72"/>
                  </a:lnTo>
                  <a:lnTo>
                    <a:pt x="213" y="64"/>
                  </a:lnTo>
                  <a:lnTo>
                    <a:pt x="218" y="57"/>
                  </a:lnTo>
                  <a:lnTo>
                    <a:pt x="224" y="49"/>
                  </a:lnTo>
                  <a:lnTo>
                    <a:pt x="230" y="40"/>
                  </a:lnTo>
                  <a:lnTo>
                    <a:pt x="235" y="32"/>
                  </a:lnTo>
                  <a:lnTo>
                    <a:pt x="239" y="25"/>
                  </a:lnTo>
                  <a:lnTo>
                    <a:pt x="247" y="17"/>
                  </a:lnTo>
                  <a:lnTo>
                    <a:pt x="30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66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31" name="Freeform 31"/>
            <p:cNvSpPr>
              <a:spLocks/>
            </p:cNvSpPr>
            <p:nvPr/>
          </p:nvSpPr>
          <p:spPr bwMode="auto">
            <a:xfrm>
              <a:off x="2594" y="1966"/>
              <a:ext cx="114" cy="85"/>
            </a:xfrm>
            <a:custGeom>
              <a:avLst/>
              <a:gdLst/>
              <a:ahLst/>
              <a:cxnLst>
                <a:cxn ang="0">
                  <a:pos x="217" y="134"/>
                </a:cxn>
                <a:cxn ang="0">
                  <a:pos x="207" y="125"/>
                </a:cxn>
                <a:cxn ang="0">
                  <a:pos x="198" y="117"/>
                </a:cxn>
                <a:cxn ang="0">
                  <a:pos x="187" y="108"/>
                </a:cxn>
                <a:cxn ang="0">
                  <a:pos x="173" y="96"/>
                </a:cxn>
                <a:cxn ang="0">
                  <a:pos x="158" y="83"/>
                </a:cxn>
                <a:cxn ang="0">
                  <a:pos x="143" y="72"/>
                </a:cxn>
                <a:cxn ang="0">
                  <a:pos x="128" y="58"/>
                </a:cxn>
                <a:cxn ang="0">
                  <a:pos x="111" y="45"/>
                </a:cxn>
                <a:cxn ang="0">
                  <a:pos x="93" y="34"/>
                </a:cxn>
                <a:cxn ang="0">
                  <a:pos x="80" y="22"/>
                </a:cxn>
                <a:cxn ang="0">
                  <a:pos x="67" y="13"/>
                </a:cxn>
                <a:cxn ang="0">
                  <a:pos x="55" y="5"/>
                </a:cxn>
                <a:cxn ang="0">
                  <a:pos x="42" y="0"/>
                </a:cxn>
                <a:cxn ang="0">
                  <a:pos x="29" y="1"/>
                </a:cxn>
                <a:cxn ang="0">
                  <a:pos x="12" y="13"/>
                </a:cxn>
                <a:cxn ang="0">
                  <a:pos x="2" y="30"/>
                </a:cxn>
                <a:cxn ang="0">
                  <a:pos x="2" y="49"/>
                </a:cxn>
                <a:cxn ang="0">
                  <a:pos x="12" y="58"/>
                </a:cxn>
                <a:cxn ang="0">
                  <a:pos x="25" y="68"/>
                </a:cxn>
                <a:cxn ang="0">
                  <a:pos x="36" y="76"/>
                </a:cxn>
                <a:cxn ang="0">
                  <a:pos x="50" y="85"/>
                </a:cxn>
                <a:cxn ang="0">
                  <a:pos x="65" y="95"/>
                </a:cxn>
                <a:cxn ang="0">
                  <a:pos x="82" y="104"/>
                </a:cxn>
                <a:cxn ang="0">
                  <a:pos x="99" y="115"/>
                </a:cxn>
                <a:cxn ang="0">
                  <a:pos x="118" y="125"/>
                </a:cxn>
                <a:cxn ang="0">
                  <a:pos x="133" y="134"/>
                </a:cxn>
                <a:cxn ang="0">
                  <a:pos x="149" y="142"/>
                </a:cxn>
                <a:cxn ang="0">
                  <a:pos x="166" y="150"/>
                </a:cxn>
                <a:cxn ang="0">
                  <a:pos x="177" y="157"/>
                </a:cxn>
                <a:cxn ang="0">
                  <a:pos x="190" y="163"/>
                </a:cxn>
                <a:cxn ang="0">
                  <a:pos x="204" y="169"/>
                </a:cxn>
                <a:cxn ang="0">
                  <a:pos x="213" y="167"/>
                </a:cxn>
                <a:cxn ang="0">
                  <a:pos x="223" y="159"/>
                </a:cxn>
                <a:cxn ang="0">
                  <a:pos x="228" y="152"/>
                </a:cxn>
                <a:cxn ang="0">
                  <a:pos x="226" y="142"/>
                </a:cxn>
                <a:cxn ang="0">
                  <a:pos x="221" y="136"/>
                </a:cxn>
              </a:cxnLst>
              <a:rect l="0" t="0" r="r" b="b"/>
              <a:pathLst>
                <a:path w="228" h="169">
                  <a:moveTo>
                    <a:pt x="221" y="136"/>
                  </a:moveTo>
                  <a:lnTo>
                    <a:pt x="217" y="134"/>
                  </a:lnTo>
                  <a:lnTo>
                    <a:pt x="211" y="129"/>
                  </a:lnTo>
                  <a:lnTo>
                    <a:pt x="207" y="125"/>
                  </a:lnTo>
                  <a:lnTo>
                    <a:pt x="204" y="121"/>
                  </a:lnTo>
                  <a:lnTo>
                    <a:pt x="198" y="117"/>
                  </a:lnTo>
                  <a:lnTo>
                    <a:pt x="194" y="114"/>
                  </a:lnTo>
                  <a:lnTo>
                    <a:pt x="187" y="108"/>
                  </a:lnTo>
                  <a:lnTo>
                    <a:pt x="179" y="102"/>
                  </a:lnTo>
                  <a:lnTo>
                    <a:pt x="173" y="96"/>
                  </a:lnTo>
                  <a:lnTo>
                    <a:pt x="166" y="91"/>
                  </a:lnTo>
                  <a:lnTo>
                    <a:pt x="158" y="83"/>
                  </a:lnTo>
                  <a:lnTo>
                    <a:pt x="150" y="77"/>
                  </a:lnTo>
                  <a:lnTo>
                    <a:pt x="143" y="72"/>
                  </a:lnTo>
                  <a:lnTo>
                    <a:pt x="135" y="66"/>
                  </a:lnTo>
                  <a:lnTo>
                    <a:pt x="128" y="58"/>
                  </a:lnTo>
                  <a:lnTo>
                    <a:pt x="120" y="51"/>
                  </a:lnTo>
                  <a:lnTo>
                    <a:pt x="111" y="45"/>
                  </a:lnTo>
                  <a:lnTo>
                    <a:pt x="103" y="39"/>
                  </a:lnTo>
                  <a:lnTo>
                    <a:pt x="93" y="34"/>
                  </a:lnTo>
                  <a:lnTo>
                    <a:pt x="88" y="28"/>
                  </a:lnTo>
                  <a:lnTo>
                    <a:pt x="80" y="22"/>
                  </a:lnTo>
                  <a:lnTo>
                    <a:pt x="74" y="19"/>
                  </a:lnTo>
                  <a:lnTo>
                    <a:pt x="67" y="13"/>
                  </a:lnTo>
                  <a:lnTo>
                    <a:pt x="61" y="9"/>
                  </a:lnTo>
                  <a:lnTo>
                    <a:pt x="55" y="5"/>
                  </a:lnTo>
                  <a:lnTo>
                    <a:pt x="50" y="3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29" y="1"/>
                  </a:lnTo>
                  <a:lnTo>
                    <a:pt x="19" y="7"/>
                  </a:lnTo>
                  <a:lnTo>
                    <a:pt x="12" y="13"/>
                  </a:lnTo>
                  <a:lnTo>
                    <a:pt x="6" y="22"/>
                  </a:lnTo>
                  <a:lnTo>
                    <a:pt x="2" y="30"/>
                  </a:lnTo>
                  <a:lnTo>
                    <a:pt x="0" y="39"/>
                  </a:lnTo>
                  <a:lnTo>
                    <a:pt x="2" y="49"/>
                  </a:lnTo>
                  <a:lnTo>
                    <a:pt x="8" y="57"/>
                  </a:lnTo>
                  <a:lnTo>
                    <a:pt x="12" y="58"/>
                  </a:lnTo>
                  <a:lnTo>
                    <a:pt x="19" y="66"/>
                  </a:lnTo>
                  <a:lnTo>
                    <a:pt x="25" y="68"/>
                  </a:lnTo>
                  <a:lnTo>
                    <a:pt x="29" y="72"/>
                  </a:lnTo>
                  <a:lnTo>
                    <a:pt x="36" y="76"/>
                  </a:lnTo>
                  <a:lnTo>
                    <a:pt x="44" y="81"/>
                  </a:lnTo>
                  <a:lnTo>
                    <a:pt x="50" y="85"/>
                  </a:lnTo>
                  <a:lnTo>
                    <a:pt x="57" y="89"/>
                  </a:lnTo>
                  <a:lnTo>
                    <a:pt x="65" y="95"/>
                  </a:lnTo>
                  <a:lnTo>
                    <a:pt x="74" y="100"/>
                  </a:lnTo>
                  <a:lnTo>
                    <a:pt x="82" y="104"/>
                  </a:lnTo>
                  <a:lnTo>
                    <a:pt x="92" y="110"/>
                  </a:lnTo>
                  <a:lnTo>
                    <a:pt x="99" y="115"/>
                  </a:lnTo>
                  <a:lnTo>
                    <a:pt x="109" y="119"/>
                  </a:lnTo>
                  <a:lnTo>
                    <a:pt x="118" y="125"/>
                  </a:lnTo>
                  <a:lnTo>
                    <a:pt x="126" y="129"/>
                  </a:lnTo>
                  <a:lnTo>
                    <a:pt x="133" y="134"/>
                  </a:lnTo>
                  <a:lnTo>
                    <a:pt x="143" y="138"/>
                  </a:lnTo>
                  <a:lnTo>
                    <a:pt x="149" y="142"/>
                  </a:lnTo>
                  <a:lnTo>
                    <a:pt x="158" y="146"/>
                  </a:lnTo>
                  <a:lnTo>
                    <a:pt x="166" y="150"/>
                  </a:lnTo>
                  <a:lnTo>
                    <a:pt x="173" y="155"/>
                  </a:lnTo>
                  <a:lnTo>
                    <a:pt x="177" y="157"/>
                  </a:lnTo>
                  <a:lnTo>
                    <a:pt x="185" y="161"/>
                  </a:lnTo>
                  <a:lnTo>
                    <a:pt x="190" y="163"/>
                  </a:lnTo>
                  <a:lnTo>
                    <a:pt x="196" y="165"/>
                  </a:lnTo>
                  <a:lnTo>
                    <a:pt x="204" y="169"/>
                  </a:lnTo>
                  <a:lnTo>
                    <a:pt x="207" y="169"/>
                  </a:lnTo>
                  <a:lnTo>
                    <a:pt x="213" y="167"/>
                  </a:lnTo>
                  <a:lnTo>
                    <a:pt x="219" y="163"/>
                  </a:lnTo>
                  <a:lnTo>
                    <a:pt x="223" y="159"/>
                  </a:lnTo>
                  <a:lnTo>
                    <a:pt x="228" y="157"/>
                  </a:lnTo>
                  <a:lnTo>
                    <a:pt x="228" y="152"/>
                  </a:lnTo>
                  <a:lnTo>
                    <a:pt x="228" y="146"/>
                  </a:lnTo>
                  <a:lnTo>
                    <a:pt x="226" y="142"/>
                  </a:lnTo>
                  <a:lnTo>
                    <a:pt x="221" y="136"/>
                  </a:lnTo>
                  <a:lnTo>
                    <a:pt x="221" y="136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2" name="AutoShap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Разминка</a:t>
            </a:r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Ходьба и ее разновидности.</a:t>
            </a:r>
          </a:p>
          <a:p>
            <a:pPr algn="just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Бег и его разновидности.</a:t>
            </a:r>
          </a:p>
          <a:p>
            <a:pPr algn="just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Упражнения для кистей рук и пальцев.</a:t>
            </a:r>
          </a:p>
          <a:p>
            <a:pPr algn="just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Упражнения для </a:t>
            </a:r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плечегова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сустава.</a:t>
            </a:r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Упражнения для  мышц туловища.</a:t>
            </a:r>
          </a:p>
          <a:p>
            <a:pPr algn="just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Упражнения для мышц ног.</a:t>
            </a:r>
          </a:p>
          <a:p>
            <a:pPr algn="just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Упражнения на растягивание.</a:t>
            </a:r>
          </a:p>
          <a:p>
            <a:pPr algn="just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Дыхательные упражнения.</a:t>
            </a:r>
          </a:p>
        </p:txBody>
      </p:sp>
      <p:grpSp>
        <p:nvGrpSpPr>
          <p:cNvPr id="2" name="Group 18"/>
          <p:cNvGrpSpPr>
            <a:grpSpLocks noChangeAspect="1"/>
          </p:cNvGrpSpPr>
          <p:nvPr/>
        </p:nvGrpSpPr>
        <p:grpSpPr bwMode="auto">
          <a:xfrm>
            <a:off x="3505200" y="4724400"/>
            <a:ext cx="1570038" cy="1730375"/>
            <a:chOff x="2245" y="1933"/>
            <a:chExt cx="989" cy="1090"/>
          </a:xfrm>
        </p:grpSpPr>
        <p:sp>
          <p:nvSpPr>
            <p:cNvPr id="54291" name="AutoShape 19"/>
            <p:cNvSpPr>
              <a:spLocks noChangeAspect="1" noChangeArrowheads="1" noTextEdit="1"/>
            </p:cNvSpPr>
            <p:nvPr/>
          </p:nvSpPr>
          <p:spPr bwMode="auto">
            <a:xfrm>
              <a:off x="2245" y="1933"/>
              <a:ext cx="989" cy="1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92" name="Freeform 20"/>
            <p:cNvSpPr>
              <a:spLocks/>
            </p:cNvSpPr>
            <p:nvPr/>
          </p:nvSpPr>
          <p:spPr bwMode="auto">
            <a:xfrm>
              <a:off x="2264" y="1966"/>
              <a:ext cx="951" cy="1038"/>
            </a:xfrm>
            <a:custGeom>
              <a:avLst/>
              <a:gdLst/>
              <a:ahLst/>
              <a:cxnLst>
                <a:cxn ang="0">
                  <a:pos x="631" y="571"/>
                </a:cxn>
                <a:cxn ang="0">
                  <a:pos x="649" y="572"/>
                </a:cxn>
                <a:cxn ang="0">
                  <a:pos x="676" y="573"/>
                </a:cxn>
                <a:cxn ang="0">
                  <a:pos x="709" y="573"/>
                </a:cxn>
                <a:cxn ang="0">
                  <a:pos x="747" y="571"/>
                </a:cxn>
                <a:cxn ang="0">
                  <a:pos x="788" y="567"/>
                </a:cxn>
                <a:cxn ang="0">
                  <a:pos x="828" y="561"/>
                </a:cxn>
                <a:cxn ang="0">
                  <a:pos x="866" y="549"/>
                </a:cxn>
                <a:cxn ang="0">
                  <a:pos x="899" y="533"/>
                </a:cxn>
                <a:cxn ang="0">
                  <a:pos x="927" y="511"/>
                </a:cxn>
                <a:cxn ang="0">
                  <a:pos x="944" y="484"/>
                </a:cxn>
                <a:cxn ang="0">
                  <a:pos x="951" y="449"/>
                </a:cxn>
                <a:cxn ang="0">
                  <a:pos x="944" y="406"/>
                </a:cxn>
                <a:cxn ang="0">
                  <a:pos x="922" y="355"/>
                </a:cxn>
                <a:cxn ang="0">
                  <a:pos x="881" y="295"/>
                </a:cxn>
                <a:cxn ang="0">
                  <a:pos x="820" y="224"/>
                </a:cxn>
                <a:cxn ang="0">
                  <a:pos x="746" y="155"/>
                </a:cxn>
                <a:cxn ang="0">
                  <a:pos x="668" y="99"/>
                </a:cxn>
                <a:cxn ang="0">
                  <a:pos x="587" y="56"/>
                </a:cxn>
                <a:cxn ang="0">
                  <a:pos x="508" y="26"/>
                </a:cxn>
                <a:cxn ang="0">
                  <a:pos x="427" y="7"/>
                </a:cxn>
                <a:cxn ang="0">
                  <a:pos x="349" y="0"/>
                </a:cxn>
                <a:cxn ang="0">
                  <a:pos x="276" y="5"/>
                </a:cxn>
                <a:cxn ang="0">
                  <a:pos x="207" y="21"/>
                </a:cxn>
                <a:cxn ang="0">
                  <a:pos x="147" y="48"/>
                </a:cxn>
                <a:cxn ang="0">
                  <a:pos x="94" y="85"/>
                </a:cxn>
                <a:cxn ang="0">
                  <a:pos x="52" y="132"/>
                </a:cxn>
                <a:cxn ang="0">
                  <a:pos x="21" y="189"/>
                </a:cxn>
                <a:cxn ang="0">
                  <a:pos x="4" y="255"/>
                </a:cxn>
                <a:cxn ang="0">
                  <a:pos x="2" y="330"/>
                </a:cxn>
                <a:cxn ang="0">
                  <a:pos x="16" y="413"/>
                </a:cxn>
                <a:cxn ang="0">
                  <a:pos x="49" y="507"/>
                </a:cxn>
                <a:cxn ang="0">
                  <a:pos x="94" y="598"/>
                </a:cxn>
                <a:cxn ang="0">
                  <a:pos x="145" y="679"/>
                </a:cxn>
                <a:cxn ang="0">
                  <a:pos x="199" y="752"/>
                </a:cxn>
                <a:cxn ang="0">
                  <a:pos x="258" y="815"/>
                </a:cxn>
                <a:cxn ang="0">
                  <a:pos x="318" y="871"/>
                </a:cxn>
                <a:cxn ang="0">
                  <a:pos x="380" y="918"/>
                </a:cxn>
                <a:cxn ang="0">
                  <a:pos x="442" y="957"/>
                </a:cxn>
                <a:cxn ang="0">
                  <a:pos x="503" y="988"/>
                </a:cxn>
                <a:cxn ang="0">
                  <a:pos x="562" y="1011"/>
                </a:cxn>
                <a:cxn ang="0">
                  <a:pos x="618" y="1027"/>
                </a:cxn>
                <a:cxn ang="0">
                  <a:pos x="669" y="1036"/>
                </a:cxn>
                <a:cxn ang="0">
                  <a:pos x="716" y="1038"/>
                </a:cxn>
                <a:cxn ang="0">
                  <a:pos x="756" y="1033"/>
                </a:cxn>
                <a:cxn ang="0">
                  <a:pos x="788" y="1023"/>
                </a:cxn>
                <a:cxn ang="0">
                  <a:pos x="813" y="1005"/>
                </a:cxn>
                <a:cxn ang="0">
                  <a:pos x="828" y="984"/>
                </a:cxn>
                <a:cxn ang="0">
                  <a:pos x="833" y="955"/>
                </a:cxn>
                <a:cxn ang="0">
                  <a:pos x="833" y="926"/>
                </a:cxn>
                <a:cxn ang="0">
                  <a:pos x="827" y="893"/>
                </a:cxn>
                <a:cxn ang="0">
                  <a:pos x="816" y="860"/>
                </a:cxn>
                <a:cxn ang="0">
                  <a:pos x="802" y="826"/>
                </a:cxn>
                <a:cxn ang="0">
                  <a:pos x="785" y="792"/>
                </a:cxn>
                <a:cxn ang="0">
                  <a:pos x="765" y="757"/>
                </a:cxn>
                <a:cxn ang="0">
                  <a:pos x="745" y="725"/>
                </a:cxn>
                <a:cxn ang="0">
                  <a:pos x="723" y="693"/>
                </a:cxn>
                <a:cxn ang="0">
                  <a:pos x="702" y="664"/>
                </a:cxn>
                <a:cxn ang="0">
                  <a:pos x="681" y="639"/>
                </a:cxn>
                <a:cxn ang="0">
                  <a:pos x="663" y="616"/>
                </a:cxn>
                <a:cxn ang="0">
                  <a:pos x="647" y="597"/>
                </a:cxn>
                <a:cxn ang="0">
                  <a:pos x="636" y="583"/>
                </a:cxn>
                <a:cxn ang="0">
                  <a:pos x="627" y="574"/>
                </a:cxn>
              </a:cxnLst>
              <a:rect l="0" t="0" r="r" b="b"/>
              <a:pathLst>
                <a:path w="951" h="1038">
                  <a:moveTo>
                    <a:pt x="625" y="571"/>
                  </a:moveTo>
                  <a:lnTo>
                    <a:pt x="627" y="571"/>
                  </a:lnTo>
                  <a:lnTo>
                    <a:pt x="628" y="571"/>
                  </a:lnTo>
                  <a:lnTo>
                    <a:pt x="631" y="571"/>
                  </a:lnTo>
                  <a:lnTo>
                    <a:pt x="635" y="571"/>
                  </a:lnTo>
                  <a:lnTo>
                    <a:pt x="639" y="571"/>
                  </a:lnTo>
                  <a:lnTo>
                    <a:pt x="643" y="572"/>
                  </a:lnTo>
                  <a:lnTo>
                    <a:pt x="649" y="572"/>
                  </a:lnTo>
                  <a:lnTo>
                    <a:pt x="655" y="572"/>
                  </a:lnTo>
                  <a:lnTo>
                    <a:pt x="661" y="572"/>
                  </a:lnTo>
                  <a:lnTo>
                    <a:pt x="668" y="572"/>
                  </a:lnTo>
                  <a:lnTo>
                    <a:pt x="676" y="573"/>
                  </a:lnTo>
                  <a:lnTo>
                    <a:pt x="683" y="573"/>
                  </a:lnTo>
                  <a:lnTo>
                    <a:pt x="692" y="573"/>
                  </a:lnTo>
                  <a:lnTo>
                    <a:pt x="699" y="573"/>
                  </a:lnTo>
                  <a:lnTo>
                    <a:pt x="709" y="573"/>
                  </a:lnTo>
                  <a:lnTo>
                    <a:pt x="718" y="573"/>
                  </a:lnTo>
                  <a:lnTo>
                    <a:pt x="727" y="572"/>
                  </a:lnTo>
                  <a:lnTo>
                    <a:pt x="737" y="572"/>
                  </a:lnTo>
                  <a:lnTo>
                    <a:pt x="747" y="571"/>
                  </a:lnTo>
                  <a:lnTo>
                    <a:pt x="756" y="570"/>
                  </a:lnTo>
                  <a:lnTo>
                    <a:pt x="767" y="569"/>
                  </a:lnTo>
                  <a:lnTo>
                    <a:pt x="776" y="568"/>
                  </a:lnTo>
                  <a:lnTo>
                    <a:pt x="788" y="567"/>
                  </a:lnTo>
                  <a:lnTo>
                    <a:pt x="797" y="565"/>
                  </a:lnTo>
                  <a:lnTo>
                    <a:pt x="807" y="564"/>
                  </a:lnTo>
                  <a:lnTo>
                    <a:pt x="817" y="563"/>
                  </a:lnTo>
                  <a:lnTo>
                    <a:pt x="828" y="561"/>
                  </a:lnTo>
                  <a:lnTo>
                    <a:pt x="837" y="558"/>
                  </a:lnTo>
                  <a:lnTo>
                    <a:pt x="847" y="555"/>
                  </a:lnTo>
                  <a:lnTo>
                    <a:pt x="856" y="552"/>
                  </a:lnTo>
                  <a:lnTo>
                    <a:pt x="866" y="549"/>
                  </a:lnTo>
                  <a:lnTo>
                    <a:pt x="874" y="545"/>
                  </a:lnTo>
                  <a:lnTo>
                    <a:pt x="883" y="542"/>
                  </a:lnTo>
                  <a:lnTo>
                    <a:pt x="891" y="537"/>
                  </a:lnTo>
                  <a:lnTo>
                    <a:pt x="899" y="533"/>
                  </a:lnTo>
                  <a:lnTo>
                    <a:pt x="907" y="528"/>
                  </a:lnTo>
                  <a:lnTo>
                    <a:pt x="913" y="523"/>
                  </a:lnTo>
                  <a:lnTo>
                    <a:pt x="920" y="517"/>
                  </a:lnTo>
                  <a:lnTo>
                    <a:pt x="927" y="511"/>
                  </a:lnTo>
                  <a:lnTo>
                    <a:pt x="931" y="505"/>
                  </a:lnTo>
                  <a:lnTo>
                    <a:pt x="936" y="498"/>
                  </a:lnTo>
                  <a:lnTo>
                    <a:pt x="940" y="490"/>
                  </a:lnTo>
                  <a:lnTo>
                    <a:pt x="944" y="484"/>
                  </a:lnTo>
                  <a:lnTo>
                    <a:pt x="946" y="475"/>
                  </a:lnTo>
                  <a:lnTo>
                    <a:pt x="949" y="467"/>
                  </a:lnTo>
                  <a:lnTo>
                    <a:pt x="950" y="458"/>
                  </a:lnTo>
                  <a:lnTo>
                    <a:pt x="951" y="449"/>
                  </a:lnTo>
                  <a:lnTo>
                    <a:pt x="950" y="439"/>
                  </a:lnTo>
                  <a:lnTo>
                    <a:pt x="949" y="428"/>
                  </a:lnTo>
                  <a:lnTo>
                    <a:pt x="946" y="417"/>
                  </a:lnTo>
                  <a:lnTo>
                    <a:pt x="944" y="406"/>
                  </a:lnTo>
                  <a:lnTo>
                    <a:pt x="939" y="393"/>
                  </a:lnTo>
                  <a:lnTo>
                    <a:pt x="934" y="381"/>
                  </a:lnTo>
                  <a:lnTo>
                    <a:pt x="928" y="369"/>
                  </a:lnTo>
                  <a:lnTo>
                    <a:pt x="922" y="355"/>
                  </a:lnTo>
                  <a:lnTo>
                    <a:pt x="912" y="340"/>
                  </a:lnTo>
                  <a:lnTo>
                    <a:pt x="903" y="326"/>
                  </a:lnTo>
                  <a:lnTo>
                    <a:pt x="892" y="310"/>
                  </a:lnTo>
                  <a:lnTo>
                    <a:pt x="881" y="295"/>
                  </a:lnTo>
                  <a:lnTo>
                    <a:pt x="868" y="277"/>
                  </a:lnTo>
                  <a:lnTo>
                    <a:pt x="853" y="260"/>
                  </a:lnTo>
                  <a:lnTo>
                    <a:pt x="837" y="242"/>
                  </a:lnTo>
                  <a:lnTo>
                    <a:pt x="820" y="224"/>
                  </a:lnTo>
                  <a:lnTo>
                    <a:pt x="802" y="205"/>
                  </a:lnTo>
                  <a:lnTo>
                    <a:pt x="784" y="187"/>
                  </a:lnTo>
                  <a:lnTo>
                    <a:pt x="765" y="170"/>
                  </a:lnTo>
                  <a:lnTo>
                    <a:pt x="746" y="155"/>
                  </a:lnTo>
                  <a:lnTo>
                    <a:pt x="727" y="139"/>
                  </a:lnTo>
                  <a:lnTo>
                    <a:pt x="707" y="125"/>
                  </a:lnTo>
                  <a:lnTo>
                    <a:pt x="687" y="111"/>
                  </a:lnTo>
                  <a:lnTo>
                    <a:pt x="668" y="99"/>
                  </a:lnTo>
                  <a:lnTo>
                    <a:pt x="648" y="86"/>
                  </a:lnTo>
                  <a:lnTo>
                    <a:pt x="627" y="75"/>
                  </a:lnTo>
                  <a:lnTo>
                    <a:pt x="607" y="65"/>
                  </a:lnTo>
                  <a:lnTo>
                    <a:pt x="587" y="56"/>
                  </a:lnTo>
                  <a:lnTo>
                    <a:pt x="567" y="47"/>
                  </a:lnTo>
                  <a:lnTo>
                    <a:pt x="547" y="39"/>
                  </a:lnTo>
                  <a:lnTo>
                    <a:pt x="527" y="31"/>
                  </a:lnTo>
                  <a:lnTo>
                    <a:pt x="508" y="26"/>
                  </a:lnTo>
                  <a:lnTo>
                    <a:pt x="487" y="19"/>
                  </a:lnTo>
                  <a:lnTo>
                    <a:pt x="467" y="14"/>
                  </a:lnTo>
                  <a:lnTo>
                    <a:pt x="447" y="10"/>
                  </a:lnTo>
                  <a:lnTo>
                    <a:pt x="427" y="7"/>
                  </a:lnTo>
                  <a:lnTo>
                    <a:pt x="407" y="4"/>
                  </a:lnTo>
                  <a:lnTo>
                    <a:pt x="388" y="2"/>
                  </a:lnTo>
                  <a:lnTo>
                    <a:pt x="368" y="0"/>
                  </a:lnTo>
                  <a:lnTo>
                    <a:pt x="349" y="0"/>
                  </a:lnTo>
                  <a:lnTo>
                    <a:pt x="330" y="0"/>
                  </a:lnTo>
                  <a:lnTo>
                    <a:pt x="312" y="1"/>
                  </a:lnTo>
                  <a:lnTo>
                    <a:pt x="293" y="2"/>
                  </a:lnTo>
                  <a:lnTo>
                    <a:pt x="276" y="5"/>
                  </a:lnTo>
                  <a:lnTo>
                    <a:pt x="258" y="8"/>
                  </a:lnTo>
                  <a:lnTo>
                    <a:pt x="241" y="11"/>
                  </a:lnTo>
                  <a:lnTo>
                    <a:pt x="224" y="15"/>
                  </a:lnTo>
                  <a:lnTo>
                    <a:pt x="207" y="21"/>
                  </a:lnTo>
                  <a:lnTo>
                    <a:pt x="191" y="26"/>
                  </a:lnTo>
                  <a:lnTo>
                    <a:pt x="176" y="32"/>
                  </a:lnTo>
                  <a:lnTo>
                    <a:pt x="161" y="40"/>
                  </a:lnTo>
                  <a:lnTo>
                    <a:pt x="147" y="48"/>
                  </a:lnTo>
                  <a:lnTo>
                    <a:pt x="132" y="55"/>
                  </a:lnTo>
                  <a:lnTo>
                    <a:pt x="119" y="65"/>
                  </a:lnTo>
                  <a:lnTo>
                    <a:pt x="106" y="74"/>
                  </a:lnTo>
                  <a:lnTo>
                    <a:pt x="94" y="85"/>
                  </a:lnTo>
                  <a:lnTo>
                    <a:pt x="82" y="95"/>
                  </a:lnTo>
                  <a:lnTo>
                    <a:pt x="71" y="106"/>
                  </a:lnTo>
                  <a:lnTo>
                    <a:pt x="61" y="119"/>
                  </a:lnTo>
                  <a:lnTo>
                    <a:pt x="52" y="132"/>
                  </a:lnTo>
                  <a:lnTo>
                    <a:pt x="42" y="144"/>
                  </a:lnTo>
                  <a:lnTo>
                    <a:pt x="34" y="159"/>
                  </a:lnTo>
                  <a:lnTo>
                    <a:pt x="27" y="173"/>
                  </a:lnTo>
                  <a:lnTo>
                    <a:pt x="21" y="189"/>
                  </a:lnTo>
                  <a:lnTo>
                    <a:pt x="15" y="204"/>
                  </a:lnTo>
                  <a:lnTo>
                    <a:pt x="11" y="220"/>
                  </a:lnTo>
                  <a:lnTo>
                    <a:pt x="6" y="237"/>
                  </a:lnTo>
                  <a:lnTo>
                    <a:pt x="4" y="255"/>
                  </a:lnTo>
                  <a:lnTo>
                    <a:pt x="1" y="273"/>
                  </a:lnTo>
                  <a:lnTo>
                    <a:pt x="0" y="291"/>
                  </a:lnTo>
                  <a:lnTo>
                    <a:pt x="0" y="310"/>
                  </a:lnTo>
                  <a:lnTo>
                    <a:pt x="2" y="330"/>
                  </a:lnTo>
                  <a:lnTo>
                    <a:pt x="4" y="350"/>
                  </a:lnTo>
                  <a:lnTo>
                    <a:pt x="7" y="371"/>
                  </a:lnTo>
                  <a:lnTo>
                    <a:pt x="11" y="392"/>
                  </a:lnTo>
                  <a:lnTo>
                    <a:pt x="16" y="413"/>
                  </a:lnTo>
                  <a:lnTo>
                    <a:pt x="22" y="436"/>
                  </a:lnTo>
                  <a:lnTo>
                    <a:pt x="31" y="459"/>
                  </a:lnTo>
                  <a:lnTo>
                    <a:pt x="39" y="482"/>
                  </a:lnTo>
                  <a:lnTo>
                    <a:pt x="49" y="507"/>
                  </a:lnTo>
                  <a:lnTo>
                    <a:pt x="59" y="529"/>
                  </a:lnTo>
                  <a:lnTo>
                    <a:pt x="71" y="552"/>
                  </a:lnTo>
                  <a:lnTo>
                    <a:pt x="81" y="575"/>
                  </a:lnTo>
                  <a:lnTo>
                    <a:pt x="94" y="598"/>
                  </a:lnTo>
                  <a:lnTo>
                    <a:pt x="106" y="618"/>
                  </a:lnTo>
                  <a:lnTo>
                    <a:pt x="118" y="639"/>
                  </a:lnTo>
                  <a:lnTo>
                    <a:pt x="130" y="660"/>
                  </a:lnTo>
                  <a:lnTo>
                    <a:pt x="145" y="679"/>
                  </a:lnTo>
                  <a:lnTo>
                    <a:pt x="157" y="698"/>
                  </a:lnTo>
                  <a:lnTo>
                    <a:pt x="171" y="717"/>
                  </a:lnTo>
                  <a:lnTo>
                    <a:pt x="185" y="734"/>
                  </a:lnTo>
                  <a:lnTo>
                    <a:pt x="199" y="752"/>
                  </a:lnTo>
                  <a:lnTo>
                    <a:pt x="213" y="768"/>
                  </a:lnTo>
                  <a:lnTo>
                    <a:pt x="227" y="784"/>
                  </a:lnTo>
                  <a:lnTo>
                    <a:pt x="243" y="800"/>
                  </a:lnTo>
                  <a:lnTo>
                    <a:pt x="258" y="815"/>
                  </a:lnTo>
                  <a:lnTo>
                    <a:pt x="272" y="830"/>
                  </a:lnTo>
                  <a:lnTo>
                    <a:pt x="287" y="845"/>
                  </a:lnTo>
                  <a:lnTo>
                    <a:pt x="302" y="858"/>
                  </a:lnTo>
                  <a:lnTo>
                    <a:pt x="318" y="871"/>
                  </a:lnTo>
                  <a:lnTo>
                    <a:pt x="333" y="883"/>
                  </a:lnTo>
                  <a:lnTo>
                    <a:pt x="349" y="895"/>
                  </a:lnTo>
                  <a:lnTo>
                    <a:pt x="364" y="907"/>
                  </a:lnTo>
                  <a:lnTo>
                    <a:pt x="380" y="918"/>
                  </a:lnTo>
                  <a:lnTo>
                    <a:pt x="395" y="928"/>
                  </a:lnTo>
                  <a:lnTo>
                    <a:pt x="411" y="938"/>
                  </a:lnTo>
                  <a:lnTo>
                    <a:pt x="426" y="947"/>
                  </a:lnTo>
                  <a:lnTo>
                    <a:pt x="442" y="957"/>
                  </a:lnTo>
                  <a:lnTo>
                    <a:pt x="457" y="965"/>
                  </a:lnTo>
                  <a:lnTo>
                    <a:pt x="472" y="973"/>
                  </a:lnTo>
                  <a:lnTo>
                    <a:pt x="488" y="981"/>
                  </a:lnTo>
                  <a:lnTo>
                    <a:pt x="503" y="988"/>
                  </a:lnTo>
                  <a:lnTo>
                    <a:pt x="518" y="994"/>
                  </a:lnTo>
                  <a:lnTo>
                    <a:pt x="532" y="1000"/>
                  </a:lnTo>
                  <a:lnTo>
                    <a:pt x="547" y="1005"/>
                  </a:lnTo>
                  <a:lnTo>
                    <a:pt x="562" y="1011"/>
                  </a:lnTo>
                  <a:lnTo>
                    <a:pt x="576" y="1015"/>
                  </a:lnTo>
                  <a:lnTo>
                    <a:pt x="590" y="1020"/>
                  </a:lnTo>
                  <a:lnTo>
                    <a:pt x="604" y="1023"/>
                  </a:lnTo>
                  <a:lnTo>
                    <a:pt x="618" y="1027"/>
                  </a:lnTo>
                  <a:lnTo>
                    <a:pt x="630" y="1029"/>
                  </a:lnTo>
                  <a:lnTo>
                    <a:pt x="643" y="1032"/>
                  </a:lnTo>
                  <a:lnTo>
                    <a:pt x="656" y="1034"/>
                  </a:lnTo>
                  <a:lnTo>
                    <a:pt x="669" y="1036"/>
                  </a:lnTo>
                  <a:lnTo>
                    <a:pt x="680" y="1037"/>
                  </a:lnTo>
                  <a:lnTo>
                    <a:pt x="693" y="1038"/>
                  </a:lnTo>
                  <a:lnTo>
                    <a:pt x="704" y="1038"/>
                  </a:lnTo>
                  <a:lnTo>
                    <a:pt x="716" y="1038"/>
                  </a:lnTo>
                  <a:lnTo>
                    <a:pt x="726" y="1037"/>
                  </a:lnTo>
                  <a:lnTo>
                    <a:pt x="736" y="1036"/>
                  </a:lnTo>
                  <a:lnTo>
                    <a:pt x="745" y="1034"/>
                  </a:lnTo>
                  <a:lnTo>
                    <a:pt x="756" y="1033"/>
                  </a:lnTo>
                  <a:lnTo>
                    <a:pt x="764" y="1031"/>
                  </a:lnTo>
                  <a:lnTo>
                    <a:pt x="773" y="1028"/>
                  </a:lnTo>
                  <a:lnTo>
                    <a:pt x="780" y="1025"/>
                  </a:lnTo>
                  <a:lnTo>
                    <a:pt x="788" y="1023"/>
                  </a:lnTo>
                  <a:lnTo>
                    <a:pt x="794" y="1018"/>
                  </a:lnTo>
                  <a:lnTo>
                    <a:pt x="801" y="1015"/>
                  </a:lnTo>
                  <a:lnTo>
                    <a:pt x="807" y="1010"/>
                  </a:lnTo>
                  <a:lnTo>
                    <a:pt x="813" y="1005"/>
                  </a:lnTo>
                  <a:lnTo>
                    <a:pt x="817" y="1000"/>
                  </a:lnTo>
                  <a:lnTo>
                    <a:pt x="821" y="995"/>
                  </a:lnTo>
                  <a:lnTo>
                    <a:pt x="824" y="988"/>
                  </a:lnTo>
                  <a:lnTo>
                    <a:pt x="828" y="984"/>
                  </a:lnTo>
                  <a:lnTo>
                    <a:pt x="829" y="976"/>
                  </a:lnTo>
                  <a:lnTo>
                    <a:pt x="831" y="969"/>
                  </a:lnTo>
                  <a:lnTo>
                    <a:pt x="832" y="963"/>
                  </a:lnTo>
                  <a:lnTo>
                    <a:pt x="833" y="955"/>
                  </a:lnTo>
                  <a:lnTo>
                    <a:pt x="833" y="947"/>
                  </a:lnTo>
                  <a:lnTo>
                    <a:pt x="833" y="940"/>
                  </a:lnTo>
                  <a:lnTo>
                    <a:pt x="833" y="933"/>
                  </a:lnTo>
                  <a:lnTo>
                    <a:pt x="833" y="926"/>
                  </a:lnTo>
                  <a:lnTo>
                    <a:pt x="832" y="917"/>
                  </a:lnTo>
                  <a:lnTo>
                    <a:pt x="831" y="909"/>
                  </a:lnTo>
                  <a:lnTo>
                    <a:pt x="829" y="901"/>
                  </a:lnTo>
                  <a:lnTo>
                    <a:pt x="827" y="893"/>
                  </a:lnTo>
                  <a:lnTo>
                    <a:pt x="824" y="885"/>
                  </a:lnTo>
                  <a:lnTo>
                    <a:pt x="822" y="876"/>
                  </a:lnTo>
                  <a:lnTo>
                    <a:pt x="819" y="869"/>
                  </a:lnTo>
                  <a:lnTo>
                    <a:pt x="816" y="860"/>
                  </a:lnTo>
                  <a:lnTo>
                    <a:pt x="813" y="851"/>
                  </a:lnTo>
                  <a:lnTo>
                    <a:pt x="810" y="843"/>
                  </a:lnTo>
                  <a:lnTo>
                    <a:pt x="805" y="834"/>
                  </a:lnTo>
                  <a:lnTo>
                    <a:pt x="802" y="826"/>
                  </a:lnTo>
                  <a:lnTo>
                    <a:pt x="797" y="817"/>
                  </a:lnTo>
                  <a:lnTo>
                    <a:pt x="794" y="809"/>
                  </a:lnTo>
                  <a:lnTo>
                    <a:pt x="789" y="800"/>
                  </a:lnTo>
                  <a:lnTo>
                    <a:pt x="785" y="792"/>
                  </a:lnTo>
                  <a:lnTo>
                    <a:pt x="779" y="783"/>
                  </a:lnTo>
                  <a:lnTo>
                    <a:pt x="775" y="775"/>
                  </a:lnTo>
                  <a:lnTo>
                    <a:pt x="770" y="766"/>
                  </a:lnTo>
                  <a:lnTo>
                    <a:pt x="765" y="757"/>
                  </a:lnTo>
                  <a:lnTo>
                    <a:pt x="760" y="749"/>
                  </a:lnTo>
                  <a:lnTo>
                    <a:pt x="756" y="740"/>
                  </a:lnTo>
                  <a:lnTo>
                    <a:pt x="750" y="733"/>
                  </a:lnTo>
                  <a:lnTo>
                    <a:pt x="745" y="725"/>
                  </a:lnTo>
                  <a:lnTo>
                    <a:pt x="739" y="717"/>
                  </a:lnTo>
                  <a:lnTo>
                    <a:pt x="734" y="708"/>
                  </a:lnTo>
                  <a:lnTo>
                    <a:pt x="729" y="700"/>
                  </a:lnTo>
                  <a:lnTo>
                    <a:pt x="723" y="693"/>
                  </a:lnTo>
                  <a:lnTo>
                    <a:pt x="718" y="686"/>
                  </a:lnTo>
                  <a:lnTo>
                    <a:pt x="713" y="679"/>
                  </a:lnTo>
                  <a:lnTo>
                    <a:pt x="707" y="672"/>
                  </a:lnTo>
                  <a:lnTo>
                    <a:pt x="702" y="664"/>
                  </a:lnTo>
                  <a:lnTo>
                    <a:pt x="697" y="658"/>
                  </a:lnTo>
                  <a:lnTo>
                    <a:pt x="691" y="651"/>
                  </a:lnTo>
                  <a:lnTo>
                    <a:pt x="686" y="644"/>
                  </a:lnTo>
                  <a:lnTo>
                    <a:pt x="681" y="639"/>
                  </a:lnTo>
                  <a:lnTo>
                    <a:pt x="677" y="632"/>
                  </a:lnTo>
                  <a:lnTo>
                    <a:pt x="672" y="626"/>
                  </a:lnTo>
                  <a:lnTo>
                    <a:pt x="668" y="621"/>
                  </a:lnTo>
                  <a:lnTo>
                    <a:pt x="663" y="616"/>
                  </a:lnTo>
                  <a:lnTo>
                    <a:pt x="659" y="610"/>
                  </a:lnTo>
                  <a:lnTo>
                    <a:pt x="655" y="605"/>
                  </a:lnTo>
                  <a:lnTo>
                    <a:pt x="651" y="601"/>
                  </a:lnTo>
                  <a:lnTo>
                    <a:pt x="647" y="597"/>
                  </a:lnTo>
                  <a:lnTo>
                    <a:pt x="643" y="593"/>
                  </a:lnTo>
                  <a:lnTo>
                    <a:pt x="642" y="589"/>
                  </a:lnTo>
                  <a:lnTo>
                    <a:pt x="639" y="585"/>
                  </a:lnTo>
                  <a:lnTo>
                    <a:pt x="636" y="583"/>
                  </a:lnTo>
                  <a:lnTo>
                    <a:pt x="633" y="580"/>
                  </a:lnTo>
                  <a:lnTo>
                    <a:pt x="631" y="578"/>
                  </a:lnTo>
                  <a:lnTo>
                    <a:pt x="629" y="575"/>
                  </a:lnTo>
                  <a:lnTo>
                    <a:pt x="627" y="574"/>
                  </a:lnTo>
                  <a:lnTo>
                    <a:pt x="626" y="571"/>
                  </a:lnTo>
                  <a:lnTo>
                    <a:pt x="625" y="571"/>
                  </a:lnTo>
                  <a:lnTo>
                    <a:pt x="682" y="628"/>
                  </a:lnTo>
                </a:path>
              </a:pathLst>
            </a:custGeom>
            <a:solidFill>
              <a:srgbClr val="C2D6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93" name="Freeform 21"/>
            <p:cNvSpPr>
              <a:spLocks/>
            </p:cNvSpPr>
            <p:nvPr/>
          </p:nvSpPr>
          <p:spPr bwMode="auto">
            <a:xfrm>
              <a:off x="2578" y="1952"/>
              <a:ext cx="383" cy="307"/>
            </a:xfrm>
            <a:custGeom>
              <a:avLst/>
              <a:gdLst/>
              <a:ahLst/>
              <a:cxnLst>
                <a:cxn ang="0">
                  <a:pos x="766" y="580"/>
                </a:cxn>
                <a:cxn ang="0">
                  <a:pos x="714" y="507"/>
                </a:cxn>
                <a:cxn ang="0">
                  <a:pos x="82" y="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70" y="0"/>
                </a:cxn>
                <a:cxn ang="0">
                  <a:pos x="65" y="2"/>
                </a:cxn>
                <a:cxn ang="0">
                  <a:pos x="57" y="2"/>
                </a:cxn>
                <a:cxn ang="0">
                  <a:pos x="49" y="6"/>
                </a:cxn>
                <a:cxn ang="0">
                  <a:pos x="42" y="8"/>
                </a:cxn>
                <a:cxn ang="0">
                  <a:pos x="32" y="11"/>
                </a:cxn>
                <a:cxn ang="0">
                  <a:pos x="25" y="17"/>
                </a:cxn>
                <a:cxn ang="0">
                  <a:pos x="17" y="23"/>
                </a:cxn>
                <a:cxn ang="0">
                  <a:pos x="9" y="30"/>
                </a:cxn>
                <a:cxn ang="0">
                  <a:pos x="6" y="40"/>
                </a:cxn>
                <a:cxn ang="0">
                  <a:pos x="2" y="44"/>
                </a:cxn>
                <a:cxn ang="0">
                  <a:pos x="2" y="49"/>
                </a:cxn>
                <a:cxn ang="0">
                  <a:pos x="0" y="55"/>
                </a:cxn>
                <a:cxn ang="0">
                  <a:pos x="0" y="63"/>
                </a:cxn>
                <a:cxn ang="0">
                  <a:pos x="0" y="68"/>
                </a:cxn>
                <a:cxn ang="0">
                  <a:pos x="0" y="76"/>
                </a:cxn>
                <a:cxn ang="0">
                  <a:pos x="0" y="84"/>
                </a:cxn>
                <a:cxn ang="0">
                  <a:pos x="2" y="93"/>
                </a:cxn>
                <a:cxn ang="0">
                  <a:pos x="711" y="614"/>
                </a:cxn>
                <a:cxn ang="0">
                  <a:pos x="766" y="580"/>
                </a:cxn>
                <a:cxn ang="0">
                  <a:pos x="766" y="580"/>
                </a:cxn>
              </a:cxnLst>
              <a:rect l="0" t="0" r="r" b="b"/>
              <a:pathLst>
                <a:path w="766" h="614">
                  <a:moveTo>
                    <a:pt x="766" y="580"/>
                  </a:moveTo>
                  <a:lnTo>
                    <a:pt x="714" y="507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70" y="0"/>
                  </a:lnTo>
                  <a:lnTo>
                    <a:pt x="65" y="2"/>
                  </a:lnTo>
                  <a:lnTo>
                    <a:pt x="57" y="2"/>
                  </a:lnTo>
                  <a:lnTo>
                    <a:pt x="49" y="6"/>
                  </a:lnTo>
                  <a:lnTo>
                    <a:pt x="42" y="8"/>
                  </a:lnTo>
                  <a:lnTo>
                    <a:pt x="32" y="11"/>
                  </a:lnTo>
                  <a:lnTo>
                    <a:pt x="25" y="17"/>
                  </a:lnTo>
                  <a:lnTo>
                    <a:pt x="17" y="23"/>
                  </a:lnTo>
                  <a:lnTo>
                    <a:pt x="9" y="30"/>
                  </a:lnTo>
                  <a:lnTo>
                    <a:pt x="6" y="40"/>
                  </a:lnTo>
                  <a:lnTo>
                    <a:pt x="2" y="44"/>
                  </a:lnTo>
                  <a:lnTo>
                    <a:pt x="2" y="49"/>
                  </a:lnTo>
                  <a:lnTo>
                    <a:pt x="0" y="55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0" y="76"/>
                  </a:lnTo>
                  <a:lnTo>
                    <a:pt x="0" y="84"/>
                  </a:lnTo>
                  <a:lnTo>
                    <a:pt x="2" y="93"/>
                  </a:lnTo>
                  <a:lnTo>
                    <a:pt x="711" y="614"/>
                  </a:lnTo>
                  <a:lnTo>
                    <a:pt x="766" y="580"/>
                  </a:lnTo>
                  <a:lnTo>
                    <a:pt x="766" y="580"/>
                  </a:lnTo>
                  <a:close/>
                </a:path>
              </a:pathLst>
            </a:custGeom>
            <a:solidFill>
              <a:srgbClr val="7D4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94" name="Freeform 22"/>
            <p:cNvSpPr>
              <a:spLocks/>
            </p:cNvSpPr>
            <p:nvPr/>
          </p:nvSpPr>
          <p:spPr bwMode="auto">
            <a:xfrm>
              <a:off x="2693" y="2246"/>
              <a:ext cx="97" cy="100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87" y="202"/>
                </a:cxn>
                <a:cxn ang="0">
                  <a:pos x="194" y="122"/>
                </a:cxn>
                <a:cxn ang="0">
                  <a:pos x="102" y="0"/>
                </a:cxn>
                <a:cxn ang="0">
                  <a:pos x="0" y="109"/>
                </a:cxn>
                <a:cxn ang="0">
                  <a:pos x="0" y="109"/>
                </a:cxn>
              </a:cxnLst>
              <a:rect l="0" t="0" r="r" b="b"/>
              <a:pathLst>
                <a:path w="194" h="202">
                  <a:moveTo>
                    <a:pt x="0" y="109"/>
                  </a:moveTo>
                  <a:lnTo>
                    <a:pt x="87" y="202"/>
                  </a:lnTo>
                  <a:lnTo>
                    <a:pt x="194" y="122"/>
                  </a:lnTo>
                  <a:lnTo>
                    <a:pt x="102" y="0"/>
                  </a:lnTo>
                  <a:lnTo>
                    <a:pt x="0" y="109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D463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95" name="Freeform 23"/>
            <p:cNvSpPr>
              <a:spLocks/>
            </p:cNvSpPr>
            <p:nvPr/>
          </p:nvSpPr>
          <p:spPr bwMode="auto">
            <a:xfrm>
              <a:off x="2737" y="2204"/>
              <a:ext cx="158" cy="140"/>
            </a:xfrm>
            <a:custGeom>
              <a:avLst/>
              <a:gdLst/>
              <a:ahLst/>
              <a:cxnLst>
                <a:cxn ang="0">
                  <a:pos x="314" y="55"/>
                </a:cxn>
                <a:cxn ang="0">
                  <a:pos x="300" y="66"/>
                </a:cxn>
                <a:cxn ang="0">
                  <a:pos x="287" y="76"/>
                </a:cxn>
                <a:cxn ang="0">
                  <a:pos x="270" y="93"/>
                </a:cxn>
                <a:cxn ang="0">
                  <a:pos x="255" y="104"/>
                </a:cxn>
                <a:cxn ang="0">
                  <a:pos x="245" y="114"/>
                </a:cxn>
                <a:cxn ang="0">
                  <a:pos x="234" y="123"/>
                </a:cxn>
                <a:cxn ang="0">
                  <a:pos x="223" y="133"/>
                </a:cxn>
                <a:cxn ang="0">
                  <a:pos x="211" y="142"/>
                </a:cxn>
                <a:cxn ang="0">
                  <a:pos x="198" y="154"/>
                </a:cxn>
                <a:cxn ang="0">
                  <a:pos x="186" y="163"/>
                </a:cxn>
                <a:cxn ang="0">
                  <a:pos x="173" y="173"/>
                </a:cxn>
                <a:cxn ang="0">
                  <a:pos x="158" y="182"/>
                </a:cxn>
                <a:cxn ang="0">
                  <a:pos x="147" y="194"/>
                </a:cxn>
                <a:cxn ang="0">
                  <a:pos x="133" y="203"/>
                </a:cxn>
                <a:cxn ang="0">
                  <a:pos x="120" y="213"/>
                </a:cxn>
                <a:cxn ang="0">
                  <a:pos x="107" y="222"/>
                </a:cxn>
                <a:cxn ang="0">
                  <a:pos x="93" y="230"/>
                </a:cxn>
                <a:cxn ang="0">
                  <a:pos x="80" y="239"/>
                </a:cxn>
                <a:cxn ang="0">
                  <a:pos x="69" y="247"/>
                </a:cxn>
                <a:cxn ang="0">
                  <a:pos x="55" y="252"/>
                </a:cxn>
                <a:cxn ang="0">
                  <a:pos x="44" y="260"/>
                </a:cxn>
                <a:cxn ang="0">
                  <a:pos x="34" y="266"/>
                </a:cxn>
                <a:cxn ang="0">
                  <a:pos x="23" y="271"/>
                </a:cxn>
                <a:cxn ang="0">
                  <a:pos x="12" y="275"/>
                </a:cxn>
                <a:cxn ang="0">
                  <a:pos x="4" y="279"/>
                </a:cxn>
                <a:cxn ang="0">
                  <a:pos x="0" y="277"/>
                </a:cxn>
                <a:cxn ang="0">
                  <a:pos x="2" y="264"/>
                </a:cxn>
                <a:cxn ang="0">
                  <a:pos x="6" y="251"/>
                </a:cxn>
                <a:cxn ang="0">
                  <a:pos x="10" y="232"/>
                </a:cxn>
                <a:cxn ang="0">
                  <a:pos x="15" y="218"/>
                </a:cxn>
                <a:cxn ang="0">
                  <a:pos x="19" y="207"/>
                </a:cxn>
                <a:cxn ang="0">
                  <a:pos x="23" y="195"/>
                </a:cxn>
                <a:cxn ang="0">
                  <a:pos x="29" y="184"/>
                </a:cxn>
                <a:cxn ang="0">
                  <a:pos x="34" y="173"/>
                </a:cxn>
                <a:cxn ang="0">
                  <a:pos x="40" y="161"/>
                </a:cxn>
                <a:cxn ang="0">
                  <a:pos x="48" y="148"/>
                </a:cxn>
                <a:cxn ang="0">
                  <a:pos x="53" y="135"/>
                </a:cxn>
                <a:cxn ang="0">
                  <a:pos x="63" y="123"/>
                </a:cxn>
                <a:cxn ang="0">
                  <a:pos x="71" y="112"/>
                </a:cxn>
                <a:cxn ang="0">
                  <a:pos x="80" y="100"/>
                </a:cxn>
                <a:cxn ang="0">
                  <a:pos x="91" y="87"/>
                </a:cxn>
                <a:cxn ang="0">
                  <a:pos x="101" y="76"/>
                </a:cxn>
                <a:cxn ang="0">
                  <a:pos x="112" y="66"/>
                </a:cxn>
                <a:cxn ang="0">
                  <a:pos x="126" y="55"/>
                </a:cxn>
                <a:cxn ang="0">
                  <a:pos x="137" y="43"/>
                </a:cxn>
                <a:cxn ang="0">
                  <a:pos x="152" y="34"/>
                </a:cxn>
                <a:cxn ang="0">
                  <a:pos x="167" y="26"/>
                </a:cxn>
                <a:cxn ang="0">
                  <a:pos x="183" y="19"/>
                </a:cxn>
                <a:cxn ang="0">
                  <a:pos x="200" y="11"/>
                </a:cxn>
                <a:cxn ang="0">
                  <a:pos x="217" y="7"/>
                </a:cxn>
                <a:cxn ang="0">
                  <a:pos x="236" y="2"/>
                </a:cxn>
                <a:cxn ang="0">
                  <a:pos x="316" y="53"/>
                </a:cxn>
              </a:cxnLst>
              <a:rect l="0" t="0" r="r" b="b"/>
              <a:pathLst>
                <a:path w="316" h="281">
                  <a:moveTo>
                    <a:pt x="316" y="53"/>
                  </a:moveTo>
                  <a:lnTo>
                    <a:pt x="314" y="55"/>
                  </a:lnTo>
                  <a:lnTo>
                    <a:pt x="306" y="62"/>
                  </a:lnTo>
                  <a:lnTo>
                    <a:pt x="300" y="66"/>
                  </a:lnTo>
                  <a:lnTo>
                    <a:pt x="295" y="72"/>
                  </a:lnTo>
                  <a:lnTo>
                    <a:pt x="287" y="76"/>
                  </a:lnTo>
                  <a:lnTo>
                    <a:pt x="280" y="85"/>
                  </a:lnTo>
                  <a:lnTo>
                    <a:pt x="270" y="93"/>
                  </a:lnTo>
                  <a:lnTo>
                    <a:pt x="261" y="100"/>
                  </a:lnTo>
                  <a:lnTo>
                    <a:pt x="255" y="104"/>
                  </a:lnTo>
                  <a:lnTo>
                    <a:pt x="249" y="108"/>
                  </a:lnTo>
                  <a:lnTo>
                    <a:pt x="245" y="114"/>
                  </a:lnTo>
                  <a:lnTo>
                    <a:pt x="240" y="119"/>
                  </a:lnTo>
                  <a:lnTo>
                    <a:pt x="234" y="123"/>
                  </a:lnTo>
                  <a:lnTo>
                    <a:pt x="228" y="127"/>
                  </a:lnTo>
                  <a:lnTo>
                    <a:pt x="223" y="133"/>
                  </a:lnTo>
                  <a:lnTo>
                    <a:pt x="217" y="137"/>
                  </a:lnTo>
                  <a:lnTo>
                    <a:pt x="211" y="142"/>
                  </a:lnTo>
                  <a:lnTo>
                    <a:pt x="205" y="148"/>
                  </a:lnTo>
                  <a:lnTo>
                    <a:pt x="198" y="154"/>
                  </a:lnTo>
                  <a:lnTo>
                    <a:pt x="192" y="159"/>
                  </a:lnTo>
                  <a:lnTo>
                    <a:pt x="186" y="163"/>
                  </a:lnTo>
                  <a:lnTo>
                    <a:pt x="179" y="167"/>
                  </a:lnTo>
                  <a:lnTo>
                    <a:pt x="173" y="173"/>
                  </a:lnTo>
                  <a:lnTo>
                    <a:pt x="166" y="178"/>
                  </a:lnTo>
                  <a:lnTo>
                    <a:pt x="158" y="182"/>
                  </a:lnTo>
                  <a:lnTo>
                    <a:pt x="154" y="188"/>
                  </a:lnTo>
                  <a:lnTo>
                    <a:pt x="147" y="194"/>
                  </a:lnTo>
                  <a:lnTo>
                    <a:pt x="141" y="197"/>
                  </a:lnTo>
                  <a:lnTo>
                    <a:pt x="133" y="203"/>
                  </a:lnTo>
                  <a:lnTo>
                    <a:pt x="126" y="207"/>
                  </a:lnTo>
                  <a:lnTo>
                    <a:pt x="120" y="213"/>
                  </a:lnTo>
                  <a:lnTo>
                    <a:pt x="112" y="216"/>
                  </a:lnTo>
                  <a:lnTo>
                    <a:pt x="107" y="222"/>
                  </a:lnTo>
                  <a:lnTo>
                    <a:pt x="101" y="226"/>
                  </a:lnTo>
                  <a:lnTo>
                    <a:pt x="93" y="230"/>
                  </a:lnTo>
                  <a:lnTo>
                    <a:pt x="88" y="235"/>
                  </a:lnTo>
                  <a:lnTo>
                    <a:pt x="80" y="239"/>
                  </a:lnTo>
                  <a:lnTo>
                    <a:pt x="74" y="243"/>
                  </a:lnTo>
                  <a:lnTo>
                    <a:pt x="69" y="247"/>
                  </a:lnTo>
                  <a:lnTo>
                    <a:pt x="63" y="251"/>
                  </a:lnTo>
                  <a:lnTo>
                    <a:pt x="55" y="252"/>
                  </a:lnTo>
                  <a:lnTo>
                    <a:pt x="50" y="256"/>
                  </a:lnTo>
                  <a:lnTo>
                    <a:pt x="44" y="260"/>
                  </a:lnTo>
                  <a:lnTo>
                    <a:pt x="40" y="264"/>
                  </a:lnTo>
                  <a:lnTo>
                    <a:pt x="34" y="266"/>
                  </a:lnTo>
                  <a:lnTo>
                    <a:pt x="29" y="268"/>
                  </a:lnTo>
                  <a:lnTo>
                    <a:pt x="23" y="271"/>
                  </a:lnTo>
                  <a:lnTo>
                    <a:pt x="17" y="273"/>
                  </a:lnTo>
                  <a:lnTo>
                    <a:pt x="12" y="275"/>
                  </a:lnTo>
                  <a:lnTo>
                    <a:pt x="8" y="277"/>
                  </a:lnTo>
                  <a:lnTo>
                    <a:pt x="4" y="279"/>
                  </a:lnTo>
                  <a:lnTo>
                    <a:pt x="0" y="281"/>
                  </a:lnTo>
                  <a:lnTo>
                    <a:pt x="0" y="277"/>
                  </a:lnTo>
                  <a:lnTo>
                    <a:pt x="0" y="270"/>
                  </a:lnTo>
                  <a:lnTo>
                    <a:pt x="2" y="264"/>
                  </a:lnTo>
                  <a:lnTo>
                    <a:pt x="4" y="258"/>
                  </a:lnTo>
                  <a:lnTo>
                    <a:pt x="6" y="251"/>
                  </a:lnTo>
                  <a:lnTo>
                    <a:pt x="8" y="243"/>
                  </a:lnTo>
                  <a:lnTo>
                    <a:pt x="10" y="232"/>
                  </a:lnTo>
                  <a:lnTo>
                    <a:pt x="14" y="224"/>
                  </a:lnTo>
                  <a:lnTo>
                    <a:pt x="15" y="218"/>
                  </a:lnTo>
                  <a:lnTo>
                    <a:pt x="17" y="213"/>
                  </a:lnTo>
                  <a:lnTo>
                    <a:pt x="19" y="207"/>
                  </a:lnTo>
                  <a:lnTo>
                    <a:pt x="21" y="201"/>
                  </a:lnTo>
                  <a:lnTo>
                    <a:pt x="23" y="195"/>
                  </a:lnTo>
                  <a:lnTo>
                    <a:pt x="27" y="190"/>
                  </a:lnTo>
                  <a:lnTo>
                    <a:pt x="29" y="184"/>
                  </a:lnTo>
                  <a:lnTo>
                    <a:pt x="33" y="178"/>
                  </a:lnTo>
                  <a:lnTo>
                    <a:pt x="34" y="173"/>
                  </a:lnTo>
                  <a:lnTo>
                    <a:pt x="38" y="167"/>
                  </a:lnTo>
                  <a:lnTo>
                    <a:pt x="40" y="161"/>
                  </a:lnTo>
                  <a:lnTo>
                    <a:pt x="44" y="156"/>
                  </a:lnTo>
                  <a:lnTo>
                    <a:pt x="48" y="148"/>
                  </a:lnTo>
                  <a:lnTo>
                    <a:pt x="50" y="142"/>
                  </a:lnTo>
                  <a:lnTo>
                    <a:pt x="53" y="135"/>
                  </a:lnTo>
                  <a:lnTo>
                    <a:pt x="59" y="131"/>
                  </a:lnTo>
                  <a:lnTo>
                    <a:pt x="63" y="123"/>
                  </a:lnTo>
                  <a:lnTo>
                    <a:pt x="67" y="118"/>
                  </a:lnTo>
                  <a:lnTo>
                    <a:pt x="71" y="112"/>
                  </a:lnTo>
                  <a:lnTo>
                    <a:pt x="76" y="106"/>
                  </a:lnTo>
                  <a:lnTo>
                    <a:pt x="80" y="100"/>
                  </a:lnTo>
                  <a:lnTo>
                    <a:pt x="86" y="93"/>
                  </a:lnTo>
                  <a:lnTo>
                    <a:pt x="91" y="87"/>
                  </a:lnTo>
                  <a:lnTo>
                    <a:pt x="97" y="81"/>
                  </a:lnTo>
                  <a:lnTo>
                    <a:pt x="101" y="76"/>
                  </a:lnTo>
                  <a:lnTo>
                    <a:pt x="107" y="72"/>
                  </a:lnTo>
                  <a:lnTo>
                    <a:pt x="112" y="66"/>
                  </a:lnTo>
                  <a:lnTo>
                    <a:pt x="120" y="60"/>
                  </a:lnTo>
                  <a:lnTo>
                    <a:pt x="126" y="55"/>
                  </a:lnTo>
                  <a:lnTo>
                    <a:pt x="131" y="49"/>
                  </a:lnTo>
                  <a:lnTo>
                    <a:pt x="137" y="43"/>
                  </a:lnTo>
                  <a:lnTo>
                    <a:pt x="145" y="40"/>
                  </a:lnTo>
                  <a:lnTo>
                    <a:pt x="152" y="34"/>
                  </a:lnTo>
                  <a:lnTo>
                    <a:pt x="158" y="30"/>
                  </a:lnTo>
                  <a:lnTo>
                    <a:pt x="167" y="26"/>
                  </a:lnTo>
                  <a:lnTo>
                    <a:pt x="175" y="22"/>
                  </a:lnTo>
                  <a:lnTo>
                    <a:pt x="183" y="19"/>
                  </a:lnTo>
                  <a:lnTo>
                    <a:pt x="190" y="15"/>
                  </a:lnTo>
                  <a:lnTo>
                    <a:pt x="200" y="11"/>
                  </a:lnTo>
                  <a:lnTo>
                    <a:pt x="207" y="9"/>
                  </a:lnTo>
                  <a:lnTo>
                    <a:pt x="217" y="7"/>
                  </a:lnTo>
                  <a:lnTo>
                    <a:pt x="226" y="3"/>
                  </a:lnTo>
                  <a:lnTo>
                    <a:pt x="236" y="2"/>
                  </a:lnTo>
                  <a:lnTo>
                    <a:pt x="245" y="0"/>
                  </a:lnTo>
                  <a:lnTo>
                    <a:pt x="316" y="53"/>
                  </a:lnTo>
                  <a:lnTo>
                    <a:pt x="316" y="53"/>
                  </a:lnTo>
                  <a:close/>
                </a:path>
              </a:pathLst>
            </a:custGeom>
            <a:solidFill>
              <a:srgbClr val="E87A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96" name="Freeform 24"/>
            <p:cNvSpPr>
              <a:spLocks/>
            </p:cNvSpPr>
            <p:nvPr/>
          </p:nvSpPr>
          <p:spPr bwMode="auto">
            <a:xfrm>
              <a:off x="2719" y="2027"/>
              <a:ext cx="86" cy="155"/>
            </a:xfrm>
            <a:custGeom>
              <a:avLst/>
              <a:gdLst/>
              <a:ahLst/>
              <a:cxnLst>
                <a:cxn ang="0">
                  <a:pos x="10" y="29"/>
                </a:cxn>
                <a:cxn ang="0">
                  <a:pos x="10" y="32"/>
                </a:cxn>
                <a:cxn ang="0">
                  <a:pos x="10" y="36"/>
                </a:cxn>
                <a:cxn ang="0">
                  <a:pos x="10" y="44"/>
                </a:cxn>
                <a:cxn ang="0">
                  <a:pos x="10" y="51"/>
                </a:cxn>
                <a:cxn ang="0">
                  <a:pos x="10" y="61"/>
                </a:cxn>
                <a:cxn ang="0">
                  <a:pos x="10" y="67"/>
                </a:cxn>
                <a:cxn ang="0">
                  <a:pos x="10" y="72"/>
                </a:cxn>
                <a:cxn ang="0">
                  <a:pos x="10" y="78"/>
                </a:cxn>
                <a:cxn ang="0">
                  <a:pos x="10" y="86"/>
                </a:cxn>
                <a:cxn ang="0">
                  <a:pos x="10" y="89"/>
                </a:cxn>
                <a:cxn ang="0">
                  <a:pos x="10" y="95"/>
                </a:cxn>
                <a:cxn ang="0">
                  <a:pos x="8" y="103"/>
                </a:cxn>
                <a:cxn ang="0">
                  <a:pos x="8" y="110"/>
                </a:cxn>
                <a:cxn ang="0">
                  <a:pos x="8" y="116"/>
                </a:cxn>
                <a:cxn ang="0">
                  <a:pos x="8" y="124"/>
                </a:cxn>
                <a:cxn ang="0">
                  <a:pos x="8" y="129"/>
                </a:cxn>
                <a:cxn ang="0">
                  <a:pos x="8" y="137"/>
                </a:cxn>
                <a:cxn ang="0">
                  <a:pos x="6" y="145"/>
                </a:cxn>
                <a:cxn ang="0">
                  <a:pos x="6" y="152"/>
                </a:cxn>
                <a:cxn ang="0">
                  <a:pos x="4" y="158"/>
                </a:cxn>
                <a:cxn ang="0">
                  <a:pos x="4" y="166"/>
                </a:cxn>
                <a:cxn ang="0">
                  <a:pos x="2" y="173"/>
                </a:cxn>
                <a:cxn ang="0">
                  <a:pos x="2" y="181"/>
                </a:cxn>
                <a:cxn ang="0">
                  <a:pos x="0" y="186"/>
                </a:cxn>
                <a:cxn ang="0">
                  <a:pos x="0" y="194"/>
                </a:cxn>
                <a:cxn ang="0">
                  <a:pos x="0" y="198"/>
                </a:cxn>
                <a:cxn ang="0">
                  <a:pos x="4" y="205"/>
                </a:cxn>
                <a:cxn ang="0">
                  <a:pos x="8" y="213"/>
                </a:cxn>
                <a:cxn ang="0">
                  <a:pos x="17" y="223"/>
                </a:cxn>
                <a:cxn ang="0">
                  <a:pos x="19" y="226"/>
                </a:cxn>
                <a:cxn ang="0">
                  <a:pos x="25" y="230"/>
                </a:cxn>
                <a:cxn ang="0">
                  <a:pos x="31" y="236"/>
                </a:cxn>
                <a:cxn ang="0">
                  <a:pos x="36" y="242"/>
                </a:cxn>
                <a:cxn ang="0">
                  <a:pos x="42" y="245"/>
                </a:cxn>
                <a:cxn ang="0">
                  <a:pos x="46" y="251"/>
                </a:cxn>
                <a:cxn ang="0">
                  <a:pos x="53" y="255"/>
                </a:cxn>
                <a:cxn ang="0">
                  <a:pos x="59" y="261"/>
                </a:cxn>
                <a:cxn ang="0">
                  <a:pos x="65" y="264"/>
                </a:cxn>
                <a:cxn ang="0">
                  <a:pos x="70" y="270"/>
                </a:cxn>
                <a:cxn ang="0">
                  <a:pos x="76" y="274"/>
                </a:cxn>
                <a:cxn ang="0">
                  <a:pos x="82" y="280"/>
                </a:cxn>
                <a:cxn ang="0">
                  <a:pos x="88" y="283"/>
                </a:cxn>
                <a:cxn ang="0">
                  <a:pos x="93" y="287"/>
                </a:cxn>
                <a:cxn ang="0">
                  <a:pos x="97" y="291"/>
                </a:cxn>
                <a:cxn ang="0">
                  <a:pos x="103" y="295"/>
                </a:cxn>
                <a:cxn ang="0">
                  <a:pos x="110" y="300"/>
                </a:cxn>
                <a:cxn ang="0">
                  <a:pos x="118" y="304"/>
                </a:cxn>
                <a:cxn ang="0">
                  <a:pos x="122" y="308"/>
                </a:cxn>
                <a:cxn ang="0">
                  <a:pos x="124" y="310"/>
                </a:cxn>
                <a:cxn ang="0">
                  <a:pos x="171" y="175"/>
                </a:cxn>
                <a:cxn ang="0">
                  <a:pos x="93" y="0"/>
                </a:cxn>
                <a:cxn ang="0">
                  <a:pos x="10" y="29"/>
                </a:cxn>
                <a:cxn ang="0">
                  <a:pos x="10" y="29"/>
                </a:cxn>
              </a:cxnLst>
              <a:rect l="0" t="0" r="r" b="b"/>
              <a:pathLst>
                <a:path w="171" h="310">
                  <a:moveTo>
                    <a:pt x="10" y="29"/>
                  </a:moveTo>
                  <a:lnTo>
                    <a:pt x="10" y="32"/>
                  </a:lnTo>
                  <a:lnTo>
                    <a:pt x="10" y="36"/>
                  </a:lnTo>
                  <a:lnTo>
                    <a:pt x="10" y="44"/>
                  </a:lnTo>
                  <a:lnTo>
                    <a:pt x="10" y="51"/>
                  </a:lnTo>
                  <a:lnTo>
                    <a:pt x="10" y="61"/>
                  </a:lnTo>
                  <a:lnTo>
                    <a:pt x="10" y="67"/>
                  </a:lnTo>
                  <a:lnTo>
                    <a:pt x="10" y="72"/>
                  </a:lnTo>
                  <a:lnTo>
                    <a:pt x="10" y="78"/>
                  </a:lnTo>
                  <a:lnTo>
                    <a:pt x="10" y="86"/>
                  </a:lnTo>
                  <a:lnTo>
                    <a:pt x="10" y="89"/>
                  </a:lnTo>
                  <a:lnTo>
                    <a:pt x="10" y="95"/>
                  </a:lnTo>
                  <a:lnTo>
                    <a:pt x="8" y="103"/>
                  </a:lnTo>
                  <a:lnTo>
                    <a:pt x="8" y="110"/>
                  </a:lnTo>
                  <a:lnTo>
                    <a:pt x="8" y="116"/>
                  </a:lnTo>
                  <a:lnTo>
                    <a:pt x="8" y="124"/>
                  </a:lnTo>
                  <a:lnTo>
                    <a:pt x="8" y="129"/>
                  </a:lnTo>
                  <a:lnTo>
                    <a:pt x="8" y="137"/>
                  </a:lnTo>
                  <a:lnTo>
                    <a:pt x="6" y="145"/>
                  </a:lnTo>
                  <a:lnTo>
                    <a:pt x="6" y="152"/>
                  </a:lnTo>
                  <a:lnTo>
                    <a:pt x="4" y="158"/>
                  </a:lnTo>
                  <a:lnTo>
                    <a:pt x="4" y="166"/>
                  </a:lnTo>
                  <a:lnTo>
                    <a:pt x="2" y="173"/>
                  </a:lnTo>
                  <a:lnTo>
                    <a:pt x="2" y="181"/>
                  </a:lnTo>
                  <a:lnTo>
                    <a:pt x="0" y="186"/>
                  </a:lnTo>
                  <a:lnTo>
                    <a:pt x="0" y="194"/>
                  </a:lnTo>
                  <a:lnTo>
                    <a:pt x="0" y="198"/>
                  </a:lnTo>
                  <a:lnTo>
                    <a:pt x="4" y="205"/>
                  </a:lnTo>
                  <a:lnTo>
                    <a:pt x="8" y="213"/>
                  </a:lnTo>
                  <a:lnTo>
                    <a:pt x="17" y="223"/>
                  </a:lnTo>
                  <a:lnTo>
                    <a:pt x="19" y="226"/>
                  </a:lnTo>
                  <a:lnTo>
                    <a:pt x="25" y="230"/>
                  </a:lnTo>
                  <a:lnTo>
                    <a:pt x="31" y="236"/>
                  </a:lnTo>
                  <a:lnTo>
                    <a:pt x="36" y="242"/>
                  </a:lnTo>
                  <a:lnTo>
                    <a:pt x="42" y="245"/>
                  </a:lnTo>
                  <a:lnTo>
                    <a:pt x="46" y="251"/>
                  </a:lnTo>
                  <a:lnTo>
                    <a:pt x="53" y="255"/>
                  </a:lnTo>
                  <a:lnTo>
                    <a:pt x="59" y="261"/>
                  </a:lnTo>
                  <a:lnTo>
                    <a:pt x="65" y="264"/>
                  </a:lnTo>
                  <a:lnTo>
                    <a:pt x="70" y="270"/>
                  </a:lnTo>
                  <a:lnTo>
                    <a:pt x="76" y="274"/>
                  </a:lnTo>
                  <a:lnTo>
                    <a:pt x="82" y="280"/>
                  </a:lnTo>
                  <a:lnTo>
                    <a:pt x="88" y="283"/>
                  </a:lnTo>
                  <a:lnTo>
                    <a:pt x="93" y="287"/>
                  </a:lnTo>
                  <a:lnTo>
                    <a:pt x="97" y="291"/>
                  </a:lnTo>
                  <a:lnTo>
                    <a:pt x="103" y="295"/>
                  </a:lnTo>
                  <a:lnTo>
                    <a:pt x="110" y="300"/>
                  </a:lnTo>
                  <a:lnTo>
                    <a:pt x="118" y="304"/>
                  </a:lnTo>
                  <a:lnTo>
                    <a:pt x="122" y="308"/>
                  </a:lnTo>
                  <a:lnTo>
                    <a:pt x="124" y="310"/>
                  </a:lnTo>
                  <a:lnTo>
                    <a:pt x="171" y="175"/>
                  </a:lnTo>
                  <a:lnTo>
                    <a:pt x="93" y="0"/>
                  </a:lnTo>
                  <a:lnTo>
                    <a:pt x="10" y="29"/>
                  </a:lnTo>
                  <a:lnTo>
                    <a:pt x="10" y="29"/>
                  </a:lnTo>
                  <a:close/>
                </a:path>
              </a:pathLst>
            </a:custGeom>
            <a:solidFill>
              <a:srgbClr val="FF99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97" name="Freeform 25"/>
            <p:cNvSpPr>
              <a:spLocks/>
            </p:cNvSpPr>
            <p:nvPr/>
          </p:nvSpPr>
          <p:spPr bwMode="auto">
            <a:xfrm>
              <a:off x="2744" y="2020"/>
              <a:ext cx="94" cy="129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7"/>
                </a:cxn>
                <a:cxn ang="0">
                  <a:pos x="0" y="59"/>
                </a:cxn>
                <a:cxn ang="0">
                  <a:pos x="0" y="70"/>
                </a:cxn>
                <a:cxn ang="0">
                  <a:pos x="0" y="82"/>
                </a:cxn>
                <a:cxn ang="0">
                  <a:pos x="1" y="91"/>
                </a:cxn>
                <a:cxn ang="0">
                  <a:pos x="3" y="102"/>
                </a:cxn>
                <a:cxn ang="0">
                  <a:pos x="7" y="114"/>
                </a:cxn>
                <a:cxn ang="0">
                  <a:pos x="11" y="127"/>
                </a:cxn>
                <a:cxn ang="0">
                  <a:pos x="17" y="139"/>
                </a:cxn>
                <a:cxn ang="0">
                  <a:pos x="22" y="152"/>
                </a:cxn>
                <a:cxn ang="0">
                  <a:pos x="30" y="165"/>
                </a:cxn>
                <a:cxn ang="0">
                  <a:pos x="41" y="177"/>
                </a:cxn>
                <a:cxn ang="0">
                  <a:pos x="51" y="190"/>
                </a:cxn>
                <a:cxn ang="0">
                  <a:pos x="62" y="201"/>
                </a:cxn>
                <a:cxn ang="0">
                  <a:pos x="74" y="211"/>
                </a:cxn>
                <a:cxn ang="0">
                  <a:pos x="83" y="218"/>
                </a:cxn>
                <a:cxn ang="0">
                  <a:pos x="98" y="230"/>
                </a:cxn>
                <a:cxn ang="0">
                  <a:pos x="117" y="241"/>
                </a:cxn>
                <a:cxn ang="0">
                  <a:pos x="134" y="249"/>
                </a:cxn>
                <a:cxn ang="0">
                  <a:pos x="148" y="253"/>
                </a:cxn>
                <a:cxn ang="0">
                  <a:pos x="161" y="256"/>
                </a:cxn>
                <a:cxn ang="0">
                  <a:pos x="165" y="255"/>
                </a:cxn>
                <a:cxn ang="0">
                  <a:pos x="167" y="245"/>
                </a:cxn>
                <a:cxn ang="0">
                  <a:pos x="171" y="232"/>
                </a:cxn>
                <a:cxn ang="0">
                  <a:pos x="172" y="222"/>
                </a:cxn>
                <a:cxn ang="0">
                  <a:pos x="174" y="211"/>
                </a:cxn>
                <a:cxn ang="0">
                  <a:pos x="178" y="198"/>
                </a:cxn>
                <a:cxn ang="0">
                  <a:pos x="180" y="184"/>
                </a:cxn>
                <a:cxn ang="0">
                  <a:pos x="182" y="169"/>
                </a:cxn>
                <a:cxn ang="0">
                  <a:pos x="184" y="154"/>
                </a:cxn>
                <a:cxn ang="0">
                  <a:pos x="186" y="137"/>
                </a:cxn>
                <a:cxn ang="0">
                  <a:pos x="188" y="121"/>
                </a:cxn>
                <a:cxn ang="0">
                  <a:pos x="188" y="104"/>
                </a:cxn>
                <a:cxn ang="0">
                  <a:pos x="188" y="89"/>
                </a:cxn>
                <a:cxn ang="0">
                  <a:pos x="186" y="74"/>
                </a:cxn>
                <a:cxn ang="0">
                  <a:pos x="74" y="0"/>
                </a:cxn>
                <a:cxn ang="0">
                  <a:pos x="1" y="42"/>
                </a:cxn>
              </a:cxnLst>
              <a:rect l="0" t="0" r="r" b="b"/>
              <a:pathLst>
                <a:path w="188" h="256">
                  <a:moveTo>
                    <a:pt x="1" y="42"/>
                  </a:moveTo>
                  <a:lnTo>
                    <a:pt x="0" y="42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0" y="53"/>
                  </a:lnTo>
                  <a:lnTo>
                    <a:pt x="0" y="59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0" y="76"/>
                  </a:lnTo>
                  <a:lnTo>
                    <a:pt x="0" y="82"/>
                  </a:lnTo>
                  <a:lnTo>
                    <a:pt x="1" y="87"/>
                  </a:lnTo>
                  <a:lnTo>
                    <a:pt x="1" y="91"/>
                  </a:lnTo>
                  <a:lnTo>
                    <a:pt x="1" y="97"/>
                  </a:lnTo>
                  <a:lnTo>
                    <a:pt x="3" y="102"/>
                  </a:lnTo>
                  <a:lnTo>
                    <a:pt x="5" y="108"/>
                  </a:lnTo>
                  <a:lnTo>
                    <a:pt x="7" y="114"/>
                  </a:lnTo>
                  <a:lnTo>
                    <a:pt x="9" y="120"/>
                  </a:lnTo>
                  <a:lnTo>
                    <a:pt x="11" y="127"/>
                  </a:lnTo>
                  <a:lnTo>
                    <a:pt x="15" y="133"/>
                  </a:lnTo>
                  <a:lnTo>
                    <a:pt x="17" y="139"/>
                  </a:lnTo>
                  <a:lnTo>
                    <a:pt x="19" y="144"/>
                  </a:lnTo>
                  <a:lnTo>
                    <a:pt x="22" y="152"/>
                  </a:lnTo>
                  <a:lnTo>
                    <a:pt x="26" y="158"/>
                  </a:lnTo>
                  <a:lnTo>
                    <a:pt x="30" y="165"/>
                  </a:lnTo>
                  <a:lnTo>
                    <a:pt x="36" y="171"/>
                  </a:lnTo>
                  <a:lnTo>
                    <a:pt x="41" y="177"/>
                  </a:lnTo>
                  <a:lnTo>
                    <a:pt x="47" y="184"/>
                  </a:lnTo>
                  <a:lnTo>
                    <a:pt x="51" y="190"/>
                  </a:lnTo>
                  <a:lnTo>
                    <a:pt x="57" y="196"/>
                  </a:lnTo>
                  <a:lnTo>
                    <a:pt x="62" y="201"/>
                  </a:lnTo>
                  <a:lnTo>
                    <a:pt x="68" y="207"/>
                  </a:lnTo>
                  <a:lnTo>
                    <a:pt x="74" y="211"/>
                  </a:lnTo>
                  <a:lnTo>
                    <a:pt x="79" y="215"/>
                  </a:lnTo>
                  <a:lnTo>
                    <a:pt x="83" y="218"/>
                  </a:lnTo>
                  <a:lnTo>
                    <a:pt x="89" y="222"/>
                  </a:lnTo>
                  <a:lnTo>
                    <a:pt x="98" y="230"/>
                  </a:lnTo>
                  <a:lnTo>
                    <a:pt x="110" y="236"/>
                  </a:lnTo>
                  <a:lnTo>
                    <a:pt x="117" y="241"/>
                  </a:lnTo>
                  <a:lnTo>
                    <a:pt x="127" y="245"/>
                  </a:lnTo>
                  <a:lnTo>
                    <a:pt x="134" y="249"/>
                  </a:lnTo>
                  <a:lnTo>
                    <a:pt x="142" y="251"/>
                  </a:lnTo>
                  <a:lnTo>
                    <a:pt x="148" y="253"/>
                  </a:lnTo>
                  <a:lnTo>
                    <a:pt x="153" y="255"/>
                  </a:lnTo>
                  <a:lnTo>
                    <a:pt x="161" y="256"/>
                  </a:lnTo>
                  <a:lnTo>
                    <a:pt x="165" y="256"/>
                  </a:lnTo>
                  <a:lnTo>
                    <a:pt x="165" y="255"/>
                  </a:lnTo>
                  <a:lnTo>
                    <a:pt x="167" y="253"/>
                  </a:lnTo>
                  <a:lnTo>
                    <a:pt x="167" y="245"/>
                  </a:lnTo>
                  <a:lnTo>
                    <a:pt x="171" y="237"/>
                  </a:lnTo>
                  <a:lnTo>
                    <a:pt x="171" y="232"/>
                  </a:lnTo>
                  <a:lnTo>
                    <a:pt x="172" y="228"/>
                  </a:lnTo>
                  <a:lnTo>
                    <a:pt x="172" y="222"/>
                  </a:lnTo>
                  <a:lnTo>
                    <a:pt x="174" y="218"/>
                  </a:lnTo>
                  <a:lnTo>
                    <a:pt x="174" y="211"/>
                  </a:lnTo>
                  <a:lnTo>
                    <a:pt x="176" y="205"/>
                  </a:lnTo>
                  <a:lnTo>
                    <a:pt x="178" y="198"/>
                  </a:lnTo>
                  <a:lnTo>
                    <a:pt x="180" y="192"/>
                  </a:lnTo>
                  <a:lnTo>
                    <a:pt x="180" y="184"/>
                  </a:lnTo>
                  <a:lnTo>
                    <a:pt x="182" y="177"/>
                  </a:lnTo>
                  <a:lnTo>
                    <a:pt x="182" y="169"/>
                  </a:lnTo>
                  <a:lnTo>
                    <a:pt x="184" y="161"/>
                  </a:lnTo>
                  <a:lnTo>
                    <a:pt x="184" y="154"/>
                  </a:lnTo>
                  <a:lnTo>
                    <a:pt x="186" y="146"/>
                  </a:lnTo>
                  <a:lnTo>
                    <a:pt x="186" y="137"/>
                  </a:lnTo>
                  <a:lnTo>
                    <a:pt x="188" y="131"/>
                  </a:lnTo>
                  <a:lnTo>
                    <a:pt x="188" y="121"/>
                  </a:lnTo>
                  <a:lnTo>
                    <a:pt x="188" y="114"/>
                  </a:lnTo>
                  <a:lnTo>
                    <a:pt x="188" y="104"/>
                  </a:lnTo>
                  <a:lnTo>
                    <a:pt x="188" y="97"/>
                  </a:lnTo>
                  <a:lnTo>
                    <a:pt x="188" y="89"/>
                  </a:lnTo>
                  <a:lnTo>
                    <a:pt x="188" y="82"/>
                  </a:lnTo>
                  <a:lnTo>
                    <a:pt x="186" y="74"/>
                  </a:lnTo>
                  <a:lnTo>
                    <a:pt x="186" y="66"/>
                  </a:lnTo>
                  <a:lnTo>
                    <a:pt x="74" y="0"/>
                  </a:lnTo>
                  <a:lnTo>
                    <a:pt x="1" y="42"/>
                  </a:lnTo>
                  <a:lnTo>
                    <a:pt x="1" y="42"/>
                  </a:lnTo>
                  <a:close/>
                </a:path>
              </a:pathLst>
            </a:custGeom>
            <a:solidFill>
              <a:srgbClr val="FFBF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98" name="Freeform 26"/>
            <p:cNvSpPr>
              <a:spLocks/>
            </p:cNvSpPr>
            <p:nvPr/>
          </p:nvSpPr>
          <p:spPr bwMode="auto">
            <a:xfrm>
              <a:off x="2721" y="1986"/>
              <a:ext cx="120" cy="67"/>
            </a:xfrm>
            <a:custGeom>
              <a:avLst/>
              <a:gdLst/>
              <a:ahLst/>
              <a:cxnLst>
                <a:cxn ang="0">
                  <a:pos x="205" y="133"/>
                </a:cxn>
                <a:cxn ang="0">
                  <a:pos x="239" y="107"/>
                </a:cxn>
                <a:cxn ang="0">
                  <a:pos x="239" y="107"/>
                </a:cxn>
                <a:cxn ang="0">
                  <a:pos x="239" y="103"/>
                </a:cxn>
                <a:cxn ang="0">
                  <a:pos x="237" y="99"/>
                </a:cxn>
                <a:cxn ang="0">
                  <a:pos x="236" y="94"/>
                </a:cxn>
                <a:cxn ang="0">
                  <a:pos x="232" y="86"/>
                </a:cxn>
                <a:cxn ang="0">
                  <a:pos x="230" y="78"/>
                </a:cxn>
                <a:cxn ang="0">
                  <a:pos x="226" y="69"/>
                </a:cxn>
                <a:cxn ang="0">
                  <a:pos x="220" y="61"/>
                </a:cxn>
                <a:cxn ang="0">
                  <a:pos x="215" y="50"/>
                </a:cxn>
                <a:cxn ang="0">
                  <a:pos x="209" y="42"/>
                </a:cxn>
                <a:cxn ang="0">
                  <a:pos x="199" y="33"/>
                </a:cxn>
                <a:cxn ang="0">
                  <a:pos x="190" y="25"/>
                </a:cxn>
                <a:cxn ang="0">
                  <a:pos x="186" y="21"/>
                </a:cxn>
                <a:cxn ang="0">
                  <a:pos x="180" y="18"/>
                </a:cxn>
                <a:cxn ang="0">
                  <a:pos x="173" y="16"/>
                </a:cxn>
                <a:cxn ang="0">
                  <a:pos x="167" y="12"/>
                </a:cxn>
                <a:cxn ang="0">
                  <a:pos x="161" y="10"/>
                </a:cxn>
                <a:cxn ang="0">
                  <a:pos x="154" y="6"/>
                </a:cxn>
                <a:cxn ang="0">
                  <a:pos x="146" y="4"/>
                </a:cxn>
                <a:cxn ang="0">
                  <a:pos x="141" y="4"/>
                </a:cxn>
                <a:cxn ang="0">
                  <a:pos x="133" y="0"/>
                </a:cxn>
                <a:cxn ang="0">
                  <a:pos x="123" y="0"/>
                </a:cxn>
                <a:cxn ang="0">
                  <a:pos x="116" y="0"/>
                </a:cxn>
                <a:cxn ang="0">
                  <a:pos x="110" y="0"/>
                </a:cxn>
                <a:cxn ang="0">
                  <a:pos x="101" y="0"/>
                </a:cxn>
                <a:cxn ang="0">
                  <a:pos x="95" y="2"/>
                </a:cxn>
                <a:cxn ang="0">
                  <a:pos x="89" y="4"/>
                </a:cxn>
                <a:cxn ang="0">
                  <a:pos x="84" y="6"/>
                </a:cxn>
                <a:cxn ang="0">
                  <a:pos x="76" y="8"/>
                </a:cxn>
                <a:cxn ang="0">
                  <a:pos x="70" y="12"/>
                </a:cxn>
                <a:cxn ang="0">
                  <a:pos x="65" y="14"/>
                </a:cxn>
                <a:cxn ang="0">
                  <a:pos x="61" y="18"/>
                </a:cxn>
                <a:cxn ang="0">
                  <a:pos x="55" y="19"/>
                </a:cxn>
                <a:cxn ang="0">
                  <a:pos x="49" y="25"/>
                </a:cxn>
                <a:cxn ang="0">
                  <a:pos x="46" y="29"/>
                </a:cxn>
                <a:cxn ang="0">
                  <a:pos x="42" y="35"/>
                </a:cxn>
                <a:cxn ang="0">
                  <a:pos x="32" y="42"/>
                </a:cxn>
                <a:cxn ang="0">
                  <a:pos x="25" y="52"/>
                </a:cxn>
                <a:cxn ang="0">
                  <a:pos x="21" y="57"/>
                </a:cxn>
                <a:cxn ang="0">
                  <a:pos x="19" y="63"/>
                </a:cxn>
                <a:cxn ang="0">
                  <a:pos x="15" y="69"/>
                </a:cxn>
                <a:cxn ang="0">
                  <a:pos x="13" y="75"/>
                </a:cxn>
                <a:cxn ang="0">
                  <a:pos x="11" y="78"/>
                </a:cxn>
                <a:cxn ang="0">
                  <a:pos x="9" y="84"/>
                </a:cxn>
                <a:cxn ang="0">
                  <a:pos x="6" y="90"/>
                </a:cxn>
                <a:cxn ang="0">
                  <a:pos x="6" y="95"/>
                </a:cxn>
                <a:cxn ang="0">
                  <a:pos x="2" y="101"/>
                </a:cxn>
                <a:cxn ang="0">
                  <a:pos x="2" y="107"/>
                </a:cxn>
                <a:cxn ang="0">
                  <a:pos x="0" y="113"/>
                </a:cxn>
                <a:cxn ang="0">
                  <a:pos x="0" y="118"/>
                </a:cxn>
                <a:cxn ang="0">
                  <a:pos x="85" y="126"/>
                </a:cxn>
                <a:cxn ang="0">
                  <a:pos x="205" y="133"/>
                </a:cxn>
                <a:cxn ang="0">
                  <a:pos x="205" y="133"/>
                </a:cxn>
              </a:cxnLst>
              <a:rect l="0" t="0" r="r" b="b"/>
              <a:pathLst>
                <a:path w="239" h="133">
                  <a:moveTo>
                    <a:pt x="205" y="133"/>
                  </a:moveTo>
                  <a:lnTo>
                    <a:pt x="239" y="107"/>
                  </a:lnTo>
                  <a:lnTo>
                    <a:pt x="239" y="107"/>
                  </a:lnTo>
                  <a:lnTo>
                    <a:pt x="239" y="103"/>
                  </a:lnTo>
                  <a:lnTo>
                    <a:pt x="237" y="99"/>
                  </a:lnTo>
                  <a:lnTo>
                    <a:pt x="236" y="94"/>
                  </a:lnTo>
                  <a:lnTo>
                    <a:pt x="232" y="86"/>
                  </a:lnTo>
                  <a:lnTo>
                    <a:pt x="230" y="78"/>
                  </a:lnTo>
                  <a:lnTo>
                    <a:pt x="226" y="69"/>
                  </a:lnTo>
                  <a:lnTo>
                    <a:pt x="220" y="61"/>
                  </a:lnTo>
                  <a:lnTo>
                    <a:pt x="215" y="50"/>
                  </a:lnTo>
                  <a:lnTo>
                    <a:pt x="209" y="42"/>
                  </a:lnTo>
                  <a:lnTo>
                    <a:pt x="199" y="33"/>
                  </a:lnTo>
                  <a:lnTo>
                    <a:pt x="190" y="25"/>
                  </a:lnTo>
                  <a:lnTo>
                    <a:pt x="186" y="21"/>
                  </a:lnTo>
                  <a:lnTo>
                    <a:pt x="180" y="18"/>
                  </a:lnTo>
                  <a:lnTo>
                    <a:pt x="173" y="16"/>
                  </a:lnTo>
                  <a:lnTo>
                    <a:pt x="167" y="12"/>
                  </a:lnTo>
                  <a:lnTo>
                    <a:pt x="161" y="10"/>
                  </a:lnTo>
                  <a:lnTo>
                    <a:pt x="154" y="6"/>
                  </a:lnTo>
                  <a:lnTo>
                    <a:pt x="146" y="4"/>
                  </a:lnTo>
                  <a:lnTo>
                    <a:pt x="141" y="4"/>
                  </a:lnTo>
                  <a:lnTo>
                    <a:pt x="133" y="0"/>
                  </a:lnTo>
                  <a:lnTo>
                    <a:pt x="123" y="0"/>
                  </a:lnTo>
                  <a:lnTo>
                    <a:pt x="116" y="0"/>
                  </a:lnTo>
                  <a:lnTo>
                    <a:pt x="110" y="0"/>
                  </a:lnTo>
                  <a:lnTo>
                    <a:pt x="101" y="0"/>
                  </a:lnTo>
                  <a:lnTo>
                    <a:pt x="95" y="2"/>
                  </a:lnTo>
                  <a:lnTo>
                    <a:pt x="89" y="4"/>
                  </a:lnTo>
                  <a:lnTo>
                    <a:pt x="84" y="6"/>
                  </a:lnTo>
                  <a:lnTo>
                    <a:pt x="76" y="8"/>
                  </a:lnTo>
                  <a:lnTo>
                    <a:pt x="70" y="12"/>
                  </a:lnTo>
                  <a:lnTo>
                    <a:pt x="65" y="14"/>
                  </a:lnTo>
                  <a:lnTo>
                    <a:pt x="61" y="18"/>
                  </a:lnTo>
                  <a:lnTo>
                    <a:pt x="55" y="19"/>
                  </a:lnTo>
                  <a:lnTo>
                    <a:pt x="49" y="25"/>
                  </a:lnTo>
                  <a:lnTo>
                    <a:pt x="46" y="29"/>
                  </a:lnTo>
                  <a:lnTo>
                    <a:pt x="42" y="35"/>
                  </a:lnTo>
                  <a:lnTo>
                    <a:pt x="32" y="42"/>
                  </a:lnTo>
                  <a:lnTo>
                    <a:pt x="25" y="52"/>
                  </a:lnTo>
                  <a:lnTo>
                    <a:pt x="21" y="57"/>
                  </a:lnTo>
                  <a:lnTo>
                    <a:pt x="19" y="63"/>
                  </a:lnTo>
                  <a:lnTo>
                    <a:pt x="15" y="69"/>
                  </a:lnTo>
                  <a:lnTo>
                    <a:pt x="13" y="75"/>
                  </a:lnTo>
                  <a:lnTo>
                    <a:pt x="11" y="78"/>
                  </a:lnTo>
                  <a:lnTo>
                    <a:pt x="9" y="84"/>
                  </a:lnTo>
                  <a:lnTo>
                    <a:pt x="6" y="90"/>
                  </a:lnTo>
                  <a:lnTo>
                    <a:pt x="6" y="95"/>
                  </a:lnTo>
                  <a:lnTo>
                    <a:pt x="2" y="101"/>
                  </a:lnTo>
                  <a:lnTo>
                    <a:pt x="2" y="107"/>
                  </a:lnTo>
                  <a:lnTo>
                    <a:pt x="0" y="113"/>
                  </a:lnTo>
                  <a:lnTo>
                    <a:pt x="0" y="118"/>
                  </a:lnTo>
                  <a:lnTo>
                    <a:pt x="85" y="126"/>
                  </a:lnTo>
                  <a:lnTo>
                    <a:pt x="205" y="133"/>
                  </a:lnTo>
                  <a:lnTo>
                    <a:pt x="205" y="133"/>
                  </a:lnTo>
                  <a:close/>
                </a:path>
              </a:pathLst>
            </a:custGeom>
            <a:solidFill>
              <a:srgbClr val="66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299" name="Freeform 27"/>
            <p:cNvSpPr>
              <a:spLocks/>
            </p:cNvSpPr>
            <p:nvPr/>
          </p:nvSpPr>
          <p:spPr bwMode="auto">
            <a:xfrm>
              <a:off x="2749" y="2030"/>
              <a:ext cx="148" cy="36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15" y="40"/>
                </a:cxn>
                <a:cxn ang="0">
                  <a:pos x="30" y="42"/>
                </a:cxn>
                <a:cxn ang="0">
                  <a:pos x="42" y="44"/>
                </a:cxn>
                <a:cxn ang="0">
                  <a:pos x="53" y="45"/>
                </a:cxn>
                <a:cxn ang="0">
                  <a:pos x="65" y="47"/>
                </a:cxn>
                <a:cxn ang="0">
                  <a:pos x="78" y="47"/>
                </a:cxn>
                <a:cxn ang="0">
                  <a:pos x="93" y="51"/>
                </a:cxn>
                <a:cxn ang="0">
                  <a:pos x="106" y="53"/>
                </a:cxn>
                <a:cxn ang="0">
                  <a:pos x="122" y="55"/>
                </a:cxn>
                <a:cxn ang="0">
                  <a:pos x="137" y="57"/>
                </a:cxn>
                <a:cxn ang="0">
                  <a:pos x="152" y="59"/>
                </a:cxn>
                <a:cxn ang="0">
                  <a:pos x="167" y="63"/>
                </a:cxn>
                <a:cxn ang="0">
                  <a:pos x="182" y="63"/>
                </a:cxn>
                <a:cxn ang="0">
                  <a:pos x="196" y="64"/>
                </a:cxn>
                <a:cxn ang="0">
                  <a:pos x="211" y="66"/>
                </a:cxn>
                <a:cxn ang="0">
                  <a:pos x="224" y="68"/>
                </a:cxn>
                <a:cxn ang="0">
                  <a:pos x="238" y="70"/>
                </a:cxn>
                <a:cxn ang="0">
                  <a:pos x="249" y="70"/>
                </a:cxn>
                <a:cxn ang="0">
                  <a:pos x="260" y="72"/>
                </a:cxn>
                <a:cxn ang="0">
                  <a:pos x="270" y="72"/>
                </a:cxn>
                <a:cxn ang="0">
                  <a:pos x="285" y="72"/>
                </a:cxn>
                <a:cxn ang="0">
                  <a:pos x="295" y="70"/>
                </a:cxn>
                <a:cxn ang="0">
                  <a:pos x="296" y="66"/>
                </a:cxn>
                <a:cxn ang="0">
                  <a:pos x="289" y="61"/>
                </a:cxn>
                <a:cxn ang="0">
                  <a:pos x="277" y="53"/>
                </a:cxn>
                <a:cxn ang="0">
                  <a:pos x="266" y="47"/>
                </a:cxn>
                <a:cxn ang="0">
                  <a:pos x="255" y="42"/>
                </a:cxn>
                <a:cxn ang="0">
                  <a:pos x="245" y="36"/>
                </a:cxn>
                <a:cxn ang="0">
                  <a:pos x="234" y="30"/>
                </a:cxn>
                <a:cxn ang="0">
                  <a:pos x="226" y="25"/>
                </a:cxn>
                <a:cxn ang="0">
                  <a:pos x="209" y="17"/>
                </a:cxn>
                <a:cxn ang="0">
                  <a:pos x="196" y="9"/>
                </a:cxn>
                <a:cxn ang="0">
                  <a:pos x="186" y="4"/>
                </a:cxn>
                <a:cxn ang="0">
                  <a:pos x="177" y="0"/>
                </a:cxn>
                <a:cxn ang="0">
                  <a:pos x="173" y="2"/>
                </a:cxn>
                <a:cxn ang="0">
                  <a:pos x="163" y="9"/>
                </a:cxn>
                <a:cxn ang="0">
                  <a:pos x="152" y="13"/>
                </a:cxn>
                <a:cxn ang="0">
                  <a:pos x="137" y="17"/>
                </a:cxn>
                <a:cxn ang="0">
                  <a:pos x="129" y="17"/>
                </a:cxn>
                <a:cxn ang="0">
                  <a:pos x="118" y="19"/>
                </a:cxn>
                <a:cxn ang="0">
                  <a:pos x="106" y="21"/>
                </a:cxn>
                <a:cxn ang="0">
                  <a:pos x="97" y="23"/>
                </a:cxn>
                <a:cxn ang="0">
                  <a:pos x="82" y="23"/>
                </a:cxn>
                <a:cxn ang="0">
                  <a:pos x="72" y="25"/>
                </a:cxn>
                <a:cxn ang="0">
                  <a:pos x="61" y="25"/>
                </a:cxn>
                <a:cxn ang="0">
                  <a:pos x="51" y="26"/>
                </a:cxn>
                <a:cxn ang="0">
                  <a:pos x="36" y="28"/>
                </a:cxn>
                <a:cxn ang="0">
                  <a:pos x="23" y="32"/>
                </a:cxn>
                <a:cxn ang="0">
                  <a:pos x="11" y="34"/>
                </a:cxn>
                <a:cxn ang="0">
                  <a:pos x="6" y="36"/>
                </a:cxn>
                <a:cxn ang="0">
                  <a:pos x="0" y="38"/>
                </a:cxn>
              </a:cxnLst>
              <a:rect l="0" t="0" r="r" b="b"/>
              <a:pathLst>
                <a:path w="296" h="72">
                  <a:moveTo>
                    <a:pt x="0" y="38"/>
                  </a:moveTo>
                  <a:lnTo>
                    <a:pt x="4" y="38"/>
                  </a:lnTo>
                  <a:lnTo>
                    <a:pt x="8" y="38"/>
                  </a:lnTo>
                  <a:lnTo>
                    <a:pt x="15" y="40"/>
                  </a:lnTo>
                  <a:lnTo>
                    <a:pt x="21" y="40"/>
                  </a:lnTo>
                  <a:lnTo>
                    <a:pt x="30" y="42"/>
                  </a:lnTo>
                  <a:lnTo>
                    <a:pt x="36" y="42"/>
                  </a:lnTo>
                  <a:lnTo>
                    <a:pt x="42" y="44"/>
                  </a:lnTo>
                  <a:lnTo>
                    <a:pt x="48" y="44"/>
                  </a:lnTo>
                  <a:lnTo>
                    <a:pt x="53" y="45"/>
                  </a:lnTo>
                  <a:lnTo>
                    <a:pt x="59" y="45"/>
                  </a:lnTo>
                  <a:lnTo>
                    <a:pt x="65" y="47"/>
                  </a:lnTo>
                  <a:lnTo>
                    <a:pt x="72" y="47"/>
                  </a:lnTo>
                  <a:lnTo>
                    <a:pt x="78" y="47"/>
                  </a:lnTo>
                  <a:lnTo>
                    <a:pt x="86" y="49"/>
                  </a:lnTo>
                  <a:lnTo>
                    <a:pt x="93" y="51"/>
                  </a:lnTo>
                  <a:lnTo>
                    <a:pt x="99" y="51"/>
                  </a:lnTo>
                  <a:lnTo>
                    <a:pt x="106" y="53"/>
                  </a:lnTo>
                  <a:lnTo>
                    <a:pt x="114" y="53"/>
                  </a:lnTo>
                  <a:lnTo>
                    <a:pt x="122" y="55"/>
                  </a:lnTo>
                  <a:lnTo>
                    <a:pt x="129" y="55"/>
                  </a:lnTo>
                  <a:lnTo>
                    <a:pt x="137" y="57"/>
                  </a:lnTo>
                  <a:lnTo>
                    <a:pt x="144" y="57"/>
                  </a:lnTo>
                  <a:lnTo>
                    <a:pt x="152" y="59"/>
                  </a:lnTo>
                  <a:lnTo>
                    <a:pt x="160" y="61"/>
                  </a:lnTo>
                  <a:lnTo>
                    <a:pt x="167" y="63"/>
                  </a:lnTo>
                  <a:lnTo>
                    <a:pt x="175" y="63"/>
                  </a:lnTo>
                  <a:lnTo>
                    <a:pt x="182" y="63"/>
                  </a:lnTo>
                  <a:lnTo>
                    <a:pt x="190" y="64"/>
                  </a:lnTo>
                  <a:lnTo>
                    <a:pt x="196" y="64"/>
                  </a:lnTo>
                  <a:lnTo>
                    <a:pt x="203" y="66"/>
                  </a:lnTo>
                  <a:lnTo>
                    <a:pt x="211" y="66"/>
                  </a:lnTo>
                  <a:lnTo>
                    <a:pt x="217" y="68"/>
                  </a:lnTo>
                  <a:lnTo>
                    <a:pt x="224" y="68"/>
                  </a:lnTo>
                  <a:lnTo>
                    <a:pt x="230" y="68"/>
                  </a:lnTo>
                  <a:lnTo>
                    <a:pt x="238" y="70"/>
                  </a:lnTo>
                  <a:lnTo>
                    <a:pt x="243" y="70"/>
                  </a:lnTo>
                  <a:lnTo>
                    <a:pt x="249" y="70"/>
                  </a:lnTo>
                  <a:lnTo>
                    <a:pt x="255" y="70"/>
                  </a:lnTo>
                  <a:lnTo>
                    <a:pt x="260" y="72"/>
                  </a:lnTo>
                  <a:lnTo>
                    <a:pt x="264" y="72"/>
                  </a:lnTo>
                  <a:lnTo>
                    <a:pt x="270" y="72"/>
                  </a:lnTo>
                  <a:lnTo>
                    <a:pt x="277" y="72"/>
                  </a:lnTo>
                  <a:lnTo>
                    <a:pt x="285" y="72"/>
                  </a:lnTo>
                  <a:lnTo>
                    <a:pt x="289" y="70"/>
                  </a:lnTo>
                  <a:lnTo>
                    <a:pt x="295" y="70"/>
                  </a:lnTo>
                  <a:lnTo>
                    <a:pt x="295" y="68"/>
                  </a:lnTo>
                  <a:lnTo>
                    <a:pt x="296" y="66"/>
                  </a:lnTo>
                  <a:lnTo>
                    <a:pt x="293" y="63"/>
                  </a:lnTo>
                  <a:lnTo>
                    <a:pt x="289" y="61"/>
                  </a:lnTo>
                  <a:lnTo>
                    <a:pt x="283" y="57"/>
                  </a:lnTo>
                  <a:lnTo>
                    <a:pt x="277" y="53"/>
                  </a:lnTo>
                  <a:lnTo>
                    <a:pt x="272" y="51"/>
                  </a:lnTo>
                  <a:lnTo>
                    <a:pt x="266" y="47"/>
                  </a:lnTo>
                  <a:lnTo>
                    <a:pt x="260" y="44"/>
                  </a:lnTo>
                  <a:lnTo>
                    <a:pt x="255" y="42"/>
                  </a:lnTo>
                  <a:lnTo>
                    <a:pt x="251" y="38"/>
                  </a:lnTo>
                  <a:lnTo>
                    <a:pt x="245" y="36"/>
                  </a:lnTo>
                  <a:lnTo>
                    <a:pt x="239" y="32"/>
                  </a:lnTo>
                  <a:lnTo>
                    <a:pt x="234" y="30"/>
                  </a:lnTo>
                  <a:lnTo>
                    <a:pt x="230" y="26"/>
                  </a:lnTo>
                  <a:lnTo>
                    <a:pt x="226" y="25"/>
                  </a:lnTo>
                  <a:lnTo>
                    <a:pt x="217" y="19"/>
                  </a:lnTo>
                  <a:lnTo>
                    <a:pt x="209" y="17"/>
                  </a:lnTo>
                  <a:lnTo>
                    <a:pt x="201" y="13"/>
                  </a:lnTo>
                  <a:lnTo>
                    <a:pt x="196" y="9"/>
                  </a:lnTo>
                  <a:lnTo>
                    <a:pt x="190" y="6"/>
                  </a:lnTo>
                  <a:lnTo>
                    <a:pt x="186" y="4"/>
                  </a:lnTo>
                  <a:lnTo>
                    <a:pt x="179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73" y="2"/>
                  </a:lnTo>
                  <a:lnTo>
                    <a:pt x="169" y="6"/>
                  </a:lnTo>
                  <a:lnTo>
                    <a:pt x="163" y="9"/>
                  </a:lnTo>
                  <a:lnTo>
                    <a:pt x="158" y="11"/>
                  </a:lnTo>
                  <a:lnTo>
                    <a:pt x="152" y="13"/>
                  </a:lnTo>
                  <a:lnTo>
                    <a:pt x="144" y="15"/>
                  </a:lnTo>
                  <a:lnTo>
                    <a:pt x="137" y="17"/>
                  </a:lnTo>
                  <a:lnTo>
                    <a:pt x="133" y="17"/>
                  </a:lnTo>
                  <a:lnTo>
                    <a:pt x="129" y="17"/>
                  </a:lnTo>
                  <a:lnTo>
                    <a:pt x="124" y="19"/>
                  </a:lnTo>
                  <a:lnTo>
                    <a:pt x="118" y="19"/>
                  </a:lnTo>
                  <a:lnTo>
                    <a:pt x="112" y="19"/>
                  </a:lnTo>
                  <a:lnTo>
                    <a:pt x="106" y="21"/>
                  </a:lnTo>
                  <a:lnTo>
                    <a:pt x="103" y="21"/>
                  </a:lnTo>
                  <a:lnTo>
                    <a:pt x="97" y="23"/>
                  </a:lnTo>
                  <a:lnTo>
                    <a:pt x="89" y="23"/>
                  </a:lnTo>
                  <a:lnTo>
                    <a:pt x="82" y="23"/>
                  </a:lnTo>
                  <a:lnTo>
                    <a:pt x="78" y="23"/>
                  </a:lnTo>
                  <a:lnTo>
                    <a:pt x="72" y="25"/>
                  </a:lnTo>
                  <a:lnTo>
                    <a:pt x="67" y="25"/>
                  </a:lnTo>
                  <a:lnTo>
                    <a:pt x="61" y="25"/>
                  </a:lnTo>
                  <a:lnTo>
                    <a:pt x="55" y="26"/>
                  </a:lnTo>
                  <a:lnTo>
                    <a:pt x="51" y="26"/>
                  </a:lnTo>
                  <a:lnTo>
                    <a:pt x="44" y="26"/>
                  </a:lnTo>
                  <a:lnTo>
                    <a:pt x="36" y="28"/>
                  </a:lnTo>
                  <a:lnTo>
                    <a:pt x="29" y="30"/>
                  </a:lnTo>
                  <a:lnTo>
                    <a:pt x="23" y="32"/>
                  </a:lnTo>
                  <a:lnTo>
                    <a:pt x="17" y="32"/>
                  </a:lnTo>
                  <a:lnTo>
                    <a:pt x="11" y="34"/>
                  </a:lnTo>
                  <a:lnTo>
                    <a:pt x="8" y="34"/>
                  </a:lnTo>
                  <a:lnTo>
                    <a:pt x="6" y="36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00" name="Freeform 28"/>
            <p:cNvSpPr>
              <a:spLocks/>
            </p:cNvSpPr>
            <p:nvPr/>
          </p:nvSpPr>
          <p:spPr bwMode="auto">
            <a:xfrm>
              <a:off x="2490" y="2113"/>
              <a:ext cx="337" cy="346"/>
            </a:xfrm>
            <a:custGeom>
              <a:avLst/>
              <a:gdLst/>
              <a:ahLst/>
              <a:cxnLst>
                <a:cxn ang="0">
                  <a:pos x="259" y="561"/>
                </a:cxn>
                <a:cxn ang="0">
                  <a:pos x="675" y="192"/>
                </a:cxn>
                <a:cxn ang="0">
                  <a:pos x="667" y="183"/>
                </a:cxn>
                <a:cxn ang="0">
                  <a:pos x="660" y="171"/>
                </a:cxn>
                <a:cxn ang="0">
                  <a:pos x="650" y="160"/>
                </a:cxn>
                <a:cxn ang="0">
                  <a:pos x="637" y="143"/>
                </a:cxn>
                <a:cxn ang="0">
                  <a:pos x="623" y="126"/>
                </a:cxn>
                <a:cxn ang="0">
                  <a:pos x="606" y="109"/>
                </a:cxn>
                <a:cxn ang="0">
                  <a:pos x="589" y="91"/>
                </a:cxn>
                <a:cxn ang="0">
                  <a:pos x="578" y="80"/>
                </a:cxn>
                <a:cxn ang="0">
                  <a:pos x="568" y="71"/>
                </a:cxn>
                <a:cxn ang="0">
                  <a:pos x="557" y="63"/>
                </a:cxn>
                <a:cxn ang="0">
                  <a:pos x="547" y="53"/>
                </a:cxn>
                <a:cxn ang="0">
                  <a:pos x="534" y="46"/>
                </a:cxn>
                <a:cxn ang="0">
                  <a:pos x="525" y="38"/>
                </a:cxn>
                <a:cxn ang="0">
                  <a:pos x="513" y="31"/>
                </a:cxn>
                <a:cxn ang="0">
                  <a:pos x="502" y="25"/>
                </a:cxn>
                <a:cxn ang="0">
                  <a:pos x="490" y="17"/>
                </a:cxn>
                <a:cxn ang="0">
                  <a:pos x="477" y="12"/>
                </a:cxn>
                <a:cxn ang="0">
                  <a:pos x="466" y="8"/>
                </a:cxn>
                <a:cxn ang="0">
                  <a:pos x="454" y="6"/>
                </a:cxn>
                <a:cxn ang="0">
                  <a:pos x="443" y="2"/>
                </a:cxn>
                <a:cxn ang="0">
                  <a:pos x="432" y="0"/>
                </a:cxn>
                <a:cxn ang="0">
                  <a:pos x="418" y="0"/>
                </a:cxn>
                <a:cxn ang="0">
                  <a:pos x="409" y="2"/>
                </a:cxn>
                <a:cxn ang="0">
                  <a:pos x="395" y="6"/>
                </a:cxn>
                <a:cxn ang="0">
                  <a:pos x="382" y="10"/>
                </a:cxn>
                <a:cxn ang="0">
                  <a:pos x="367" y="19"/>
                </a:cxn>
                <a:cxn ang="0">
                  <a:pos x="354" y="33"/>
                </a:cxn>
                <a:cxn ang="0">
                  <a:pos x="338" y="46"/>
                </a:cxn>
                <a:cxn ang="0">
                  <a:pos x="323" y="63"/>
                </a:cxn>
                <a:cxn ang="0">
                  <a:pos x="306" y="80"/>
                </a:cxn>
                <a:cxn ang="0">
                  <a:pos x="291" y="101"/>
                </a:cxn>
                <a:cxn ang="0">
                  <a:pos x="274" y="124"/>
                </a:cxn>
                <a:cxn ang="0">
                  <a:pos x="257" y="147"/>
                </a:cxn>
                <a:cxn ang="0">
                  <a:pos x="240" y="171"/>
                </a:cxn>
                <a:cxn ang="0">
                  <a:pos x="223" y="198"/>
                </a:cxn>
                <a:cxn ang="0">
                  <a:pos x="205" y="224"/>
                </a:cxn>
                <a:cxn ang="0">
                  <a:pos x="188" y="253"/>
                </a:cxn>
                <a:cxn ang="0">
                  <a:pos x="173" y="280"/>
                </a:cxn>
                <a:cxn ang="0">
                  <a:pos x="156" y="308"/>
                </a:cxn>
                <a:cxn ang="0">
                  <a:pos x="141" y="335"/>
                </a:cxn>
                <a:cxn ang="0">
                  <a:pos x="124" y="363"/>
                </a:cxn>
                <a:cxn ang="0">
                  <a:pos x="109" y="390"/>
                </a:cxn>
                <a:cxn ang="0">
                  <a:pos x="95" y="416"/>
                </a:cxn>
                <a:cxn ang="0">
                  <a:pos x="82" y="441"/>
                </a:cxn>
                <a:cxn ang="0">
                  <a:pos x="69" y="468"/>
                </a:cxn>
                <a:cxn ang="0">
                  <a:pos x="55" y="491"/>
                </a:cxn>
                <a:cxn ang="0">
                  <a:pos x="46" y="511"/>
                </a:cxn>
                <a:cxn ang="0">
                  <a:pos x="34" y="530"/>
                </a:cxn>
                <a:cxn ang="0">
                  <a:pos x="25" y="549"/>
                </a:cxn>
                <a:cxn ang="0">
                  <a:pos x="17" y="565"/>
                </a:cxn>
                <a:cxn ang="0">
                  <a:pos x="12" y="578"/>
                </a:cxn>
                <a:cxn ang="0">
                  <a:pos x="4" y="589"/>
                </a:cxn>
                <a:cxn ang="0">
                  <a:pos x="2" y="597"/>
                </a:cxn>
                <a:cxn ang="0">
                  <a:pos x="0" y="605"/>
                </a:cxn>
                <a:cxn ang="0">
                  <a:pos x="166" y="694"/>
                </a:cxn>
              </a:cxnLst>
              <a:rect l="0" t="0" r="r" b="b"/>
              <a:pathLst>
                <a:path w="675" h="694">
                  <a:moveTo>
                    <a:pt x="166" y="694"/>
                  </a:moveTo>
                  <a:lnTo>
                    <a:pt x="259" y="561"/>
                  </a:lnTo>
                  <a:lnTo>
                    <a:pt x="587" y="196"/>
                  </a:lnTo>
                  <a:lnTo>
                    <a:pt x="675" y="192"/>
                  </a:lnTo>
                  <a:lnTo>
                    <a:pt x="673" y="188"/>
                  </a:lnTo>
                  <a:lnTo>
                    <a:pt x="667" y="183"/>
                  </a:lnTo>
                  <a:lnTo>
                    <a:pt x="663" y="177"/>
                  </a:lnTo>
                  <a:lnTo>
                    <a:pt x="660" y="171"/>
                  </a:lnTo>
                  <a:lnTo>
                    <a:pt x="654" y="166"/>
                  </a:lnTo>
                  <a:lnTo>
                    <a:pt x="650" y="160"/>
                  </a:lnTo>
                  <a:lnTo>
                    <a:pt x="644" y="150"/>
                  </a:lnTo>
                  <a:lnTo>
                    <a:pt x="637" y="143"/>
                  </a:lnTo>
                  <a:lnTo>
                    <a:pt x="629" y="133"/>
                  </a:lnTo>
                  <a:lnTo>
                    <a:pt x="623" y="126"/>
                  </a:lnTo>
                  <a:lnTo>
                    <a:pt x="614" y="116"/>
                  </a:lnTo>
                  <a:lnTo>
                    <a:pt x="606" y="109"/>
                  </a:lnTo>
                  <a:lnTo>
                    <a:pt x="597" y="99"/>
                  </a:lnTo>
                  <a:lnTo>
                    <a:pt x="589" y="91"/>
                  </a:lnTo>
                  <a:lnTo>
                    <a:pt x="584" y="86"/>
                  </a:lnTo>
                  <a:lnTo>
                    <a:pt x="578" y="80"/>
                  </a:lnTo>
                  <a:lnTo>
                    <a:pt x="572" y="76"/>
                  </a:lnTo>
                  <a:lnTo>
                    <a:pt x="568" y="71"/>
                  </a:lnTo>
                  <a:lnTo>
                    <a:pt x="563" y="67"/>
                  </a:lnTo>
                  <a:lnTo>
                    <a:pt x="557" y="63"/>
                  </a:lnTo>
                  <a:lnTo>
                    <a:pt x="551" y="57"/>
                  </a:lnTo>
                  <a:lnTo>
                    <a:pt x="547" y="53"/>
                  </a:lnTo>
                  <a:lnTo>
                    <a:pt x="540" y="50"/>
                  </a:lnTo>
                  <a:lnTo>
                    <a:pt x="534" y="46"/>
                  </a:lnTo>
                  <a:lnTo>
                    <a:pt x="530" y="40"/>
                  </a:lnTo>
                  <a:lnTo>
                    <a:pt x="525" y="38"/>
                  </a:lnTo>
                  <a:lnTo>
                    <a:pt x="519" y="34"/>
                  </a:lnTo>
                  <a:lnTo>
                    <a:pt x="513" y="31"/>
                  </a:lnTo>
                  <a:lnTo>
                    <a:pt x="508" y="27"/>
                  </a:lnTo>
                  <a:lnTo>
                    <a:pt x="502" y="25"/>
                  </a:lnTo>
                  <a:lnTo>
                    <a:pt x="496" y="21"/>
                  </a:lnTo>
                  <a:lnTo>
                    <a:pt x="490" y="17"/>
                  </a:lnTo>
                  <a:lnTo>
                    <a:pt x="483" y="15"/>
                  </a:lnTo>
                  <a:lnTo>
                    <a:pt x="477" y="12"/>
                  </a:lnTo>
                  <a:lnTo>
                    <a:pt x="471" y="10"/>
                  </a:lnTo>
                  <a:lnTo>
                    <a:pt x="466" y="8"/>
                  </a:lnTo>
                  <a:lnTo>
                    <a:pt x="460" y="6"/>
                  </a:lnTo>
                  <a:lnTo>
                    <a:pt x="454" y="6"/>
                  </a:lnTo>
                  <a:lnTo>
                    <a:pt x="449" y="4"/>
                  </a:lnTo>
                  <a:lnTo>
                    <a:pt x="443" y="2"/>
                  </a:lnTo>
                  <a:lnTo>
                    <a:pt x="437" y="0"/>
                  </a:lnTo>
                  <a:lnTo>
                    <a:pt x="432" y="0"/>
                  </a:lnTo>
                  <a:lnTo>
                    <a:pt x="424" y="0"/>
                  </a:lnTo>
                  <a:lnTo>
                    <a:pt x="418" y="0"/>
                  </a:lnTo>
                  <a:lnTo>
                    <a:pt x="414" y="0"/>
                  </a:lnTo>
                  <a:lnTo>
                    <a:pt x="409" y="2"/>
                  </a:lnTo>
                  <a:lnTo>
                    <a:pt x="401" y="2"/>
                  </a:lnTo>
                  <a:lnTo>
                    <a:pt x="395" y="6"/>
                  </a:lnTo>
                  <a:lnTo>
                    <a:pt x="388" y="8"/>
                  </a:lnTo>
                  <a:lnTo>
                    <a:pt x="382" y="10"/>
                  </a:lnTo>
                  <a:lnTo>
                    <a:pt x="375" y="14"/>
                  </a:lnTo>
                  <a:lnTo>
                    <a:pt x="367" y="19"/>
                  </a:lnTo>
                  <a:lnTo>
                    <a:pt x="359" y="25"/>
                  </a:lnTo>
                  <a:lnTo>
                    <a:pt x="354" y="33"/>
                  </a:lnTo>
                  <a:lnTo>
                    <a:pt x="346" y="38"/>
                  </a:lnTo>
                  <a:lnTo>
                    <a:pt x="338" y="46"/>
                  </a:lnTo>
                  <a:lnTo>
                    <a:pt x="331" y="53"/>
                  </a:lnTo>
                  <a:lnTo>
                    <a:pt x="323" y="63"/>
                  </a:lnTo>
                  <a:lnTo>
                    <a:pt x="316" y="71"/>
                  </a:lnTo>
                  <a:lnTo>
                    <a:pt x="306" y="80"/>
                  </a:lnTo>
                  <a:lnTo>
                    <a:pt x="299" y="91"/>
                  </a:lnTo>
                  <a:lnTo>
                    <a:pt x="291" y="101"/>
                  </a:lnTo>
                  <a:lnTo>
                    <a:pt x="281" y="112"/>
                  </a:lnTo>
                  <a:lnTo>
                    <a:pt x="274" y="124"/>
                  </a:lnTo>
                  <a:lnTo>
                    <a:pt x="264" y="135"/>
                  </a:lnTo>
                  <a:lnTo>
                    <a:pt x="257" y="147"/>
                  </a:lnTo>
                  <a:lnTo>
                    <a:pt x="247" y="158"/>
                  </a:lnTo>
                  <a:lnTo>
                    <a:pt x="240" y="171"/>
                  </a:lnTo>
                  <a:lnTo>
                    <a:pt x="232" y="185"/>
                  </a:lnTo>
                  <a:lnTo>
                    <a:pt x="223" y="198"/>
                  </a:lnTo>
                  <a:lnTo>
                    <a:pt x="213" y="211"/>
                  </a:lnTo>
                  <a:lnTo>
                    <a:pt x="205" y="224"/>
                  </a:lnTo>
                  <a:lnTo>
                    <a:pt x="198" y="238"/>
                  </a:lnTo>
                  <a:lnTo>
                    <a:pt x="188" y="253"/>
                  </a:lnTo>
                  <a:lnTo>
                    <a:pt x="181" y="266"/>
                  </a:lnTo>
                  <a:lnTo>
                    <a:pt x="173" y="280"/>
                  </a:lnTo>
                  <a:lnTo>
                    <a:pt x="164" y="293"/>
                  </a:lnTo>
                  <a:lnTo>
                    <a:pt x="156" y="308"/>
                  </a:lnTo>
                  <a:lnTo>
                    <a:pt x="148" y="321"/>
                  </a:lnTo>
                  <a:lnTo>
                    <a:pt x="141" y="335"/>
                  </a:lnTo>
                  <a:lnTo>
                    <a:pt x="131" y="350"/>
                  </a:lnTo>
                  <a:lnTo>
                    <a:pt x="124" y="363"/>
                  </a:lnTo>
                  <a:lnTo>
                    <a:pt x="116" y="377"/>
                  </a:lnTo>
                  <a:lnTo>
                    <a:pt x="109" y="390"/>
                  </a:lnTo>
                  <a:lnTo>
                    <a:pt x="101" y="403"/>
                  </a:lnTo>
                  <a:lnTo>
                    <a:pt x="95" y="416"/>
                  </a:lnTo>
                  <a:lnTo>
                    <a:pt x="88" y="430"/>
                  </a:lnTo>
                  <a:lnTo>
                    <a:pt x="82" y="441"/>
                  </a:lnTo>
                  <a:lnTo>
                    <a:pt x="74" y="454"/>
                  </a:lnTo>
                  <a:lnTo>
                    <a:pt x="69" y="468"/>
                  </a:lnTo>
                  <a:lnTo>
                    <a:pt x="63" y="477"/>
                  </a:lnTo>
                  <a:lnTo>
                    <a:pt x="55" y="491"/>
                  </a:lnTo>
                  <a:lnTo>
                    <a:pt x="50" y="502"/>
                  </a:lnTo>
                  <a:lnTo>
                    <a:pt x="46" y="511"/>
                  </a:lnTo>
                  <a:lnTo>
                    <a:pt x="40" y="521"/>
                  </a:lnTo>
                  <a:lnTo>
                    <a:pt x="34" y="530"/>
                  </a:lnTo>
                  <a:lnTo>
                    <a:pt x="29" y="540"/>
                  </a:lnTo>
                  <a:lnTo>
                    <a:pt x="25" y="549"/>
                  </a:lnTo>
                  <a:lnTo>
                    <a:pt x="21" y="557"/>
                  </a:lnTo>
                  <a:lnTo>
                    <a:pt x="17" y="565"/>
                  </a:lnTo>
                  <a:lnTo>
                    <a:pt x="14" y="570"/>
                  </a:lnTo>
                  <a:lnTo>
                    <a:pt x="12" y="578"/>
                  </a:lnTo>
                  <a:lnTo>
                    <a:pt x="8" y="584"/>
                  </a:lnTo>
                  <a:lnTo>
                    <a:pt x="4" y="589"/>
                  </a:lnTo>
                  <a:lnTo>
                    <a:pt x="2" y="593"/>
                  </a:lnTo>
                  <a:lnTo>
                    <a:pt x="2" y="597"/>
                  </a:lnTo>
                  <a:lnTo>
                    <a:pt x="0" y="601"/>
                  </a:lnTo>
                  <a:lnTo>
                    <a:pt x="0" y="605"/>
                  </a:lnTo>
                  <a:lnTo>
                    <a:pt x="166" y="694"/>
                  </a:lnTo>
                  <a:lnTo>
                    <a:pt x="166" y="694"/>
                  </a:lnTo>
                  <a:close/>
                </a:path>
              </a:pathLst>
            </a:custGeom>
            <a:solidFill>
              <a:srgbClr val="4766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01" name="Freeform 29"/>
            <p:cNvSpPr>
              <a:spLocks/>
            </p:cNvSpPr>
            <p:nvPr/>
          </p:nvSpPr>
          <p:spPr bwMode="auto">
            <a:xfrm>
              <a:off x="2571" y="2226"/>
              <a:ext cx="206" cy="215"/>
            </a:xfrm>
            <a:custGeom>
              <a:avLst/>
              <a:gdLst/>
              <a:ahLst/>
              <a:cxnLst>
                <a:cxn ang="0">
                  <a:pos x="0" y="428"/>
                </a:cxn>
                <a:cxn ang="0">
                  <a:pos x="0" y="426"/>
                </a:cxn>
                <a:cxn ang="0">
                  <a:pos x="2" y="424"/>
                </a:cxn>
                <a:cxn ang="0">
                  <a:pos x="2" y="419"/>
                </a:cxn>
                <a:cxn ang="0">
                  <a:pos x="5" y="415"/>
                </a:cxn>
                <a:cxn ang="0">
                  <a:pos x="7" y="407"/>
                </a:cxn>
                <a:cxn ang="0">
                  <a:pos x="11" y="400"/>
                </a:cxn>
                <a:cxn ang="0">
                  <a:pos x="17" y="390"/>
                </a:cxn>
                <a:cxn ang="0">
                  <a:pos x="21" y="381"/>
                </a:cxn>
                <a:cxn ang="0">
                  <a:pos x="24" y="375"/>
                </a:cxn>
                <a:cxn ang="0">
                  <a:pos x="26" y="369"/>
                </a:cxn>
                <a:cxn ang="0">
                  <a:pos x="30" y="363"/>
                </a:cxn>
                <a:cxn ang="0">
                  <a:pos x="34" y="358"/>
                </a:cxn>
                <a:cxn ang="0">
                  <a:pos x="36" y="350"/>
                </a:cxn>
                <a:cxn ang="0">
                  <a:pos x="40" y="344"/>
                </a:cxn>
                <a:cxn ang="0">
                  <a:pos x="43" y="337"/>
                </a:cxn>
                <a:cxn ang="0">
                  <a:pos x="47" y="331"/>
                </a:cxn>
                <a:cxn ang="0">
                  <a:pos x="51" y="323"/>
                </a:cxn>
                <a:cxn ang="0">
                  <a:pos x="55" y="316"/>
                </a:cxn>
                <a:cxn ang="0">
                  <a:pos x="59" y="308"/>
                </a:cxn>
                <a:cxn ang="0">
                  <a:pos x="64" y="303"/>
                </a:cxn>
                <a:cxn ang="0">
                  <a:pos x="70" y="293"/>
                </a:cxn>
                <a:cxn ang="0">
                  <a:pos x="74" y="285"/>
                </a:cxn>
                <a:cxn ang="0">
                  <a:pos x="80" y="278"/>
                </a:cxn>
                <a:cxn ang="0">
                  <a:pos x="85" y="270"/>
                </a:cxn>
                <a:cxn ang="0">
                  <a:pos x="89" y="261"/>
                </a:cxn>
                <a:cxn ang="0">
                  <a:pos x="95" y="253"/>
                </a:cxn>
                <a:cxn ang="0">
                  <a:pos x="100" y="244"/>
                </a:cxn>
                <a:cxn ang="0">
                  <a:pos x="106" y="236"/>
                </a:cxn>
                <a:cxn ang="0">
                  <a:pos x="112" y="227"/>
                </a:cxn>
                <a:cxn ang="0">
                  <a:pos x="118" y="217"/>
                </a:cxn>
                <a:cxn ang="0">
                  <a:pos x="123" y="209"/>
                </a:cxn>
                <a:cxn ang="0">
                  <a:pos x="131" y="202"/>
                </a:cxn>
                <a:cxn ang="0">
                  <a:pos x="137" y="192"/>
                </a:cxn>
                <a:cxn ang="0">
                  <a:pos x="142" y="183"/>
                </a:cxn>
                <a:cxn ang="0">
                  <a:pos x="150" y="173"/>
                </a:cxn>
                <a:cxn ang="0">
                  <a:pos x="157" y="166"/>
                </a:cxn>
                <a:cxn ang="0">
                  <a:pos x="165" y="156"/>
                </a:cxn>
                <a:cxn ang="0">
                  <a:pos x="171" y="147"/>
                </a:cxn>
                <a:cxn ang="0">
                  <a:pos x="178" y="139"/>
                </a:cxn>
                <a:cxn ang="0">
                  <a:pos x="188" y="130"/>
                </a:cxn>
                <a:cxn ang="0">
                  <a:pos x="194" y="120"/>
                </a:cxn>
                <a:cxn ang="0">
                  <a:pos x="201" y="113"/>
                </a:cxn>
                <a:cxn ang="0">
                  <a:pos x="209" y="103"/>
                </a:cxn>
                <a:cxn ang="0">
                  <a:pos x="218" y="94"/>
                </a:cxn>
                <a:cxn ang="0">
                  <a:pos x="226" y="86"/>
                </a:cxn>
                <a:cxn ang="0">
                  <a:pos x="233" y="78"/>
                </a:cxn>
                <a:cxn ang="0">
                  <a:pos x="243" y="69"/>
                </a:cxn>
                <a:cxn ang="0">
                  <a:pos x="252" y="61"/>
                </a:cxn>
                <a:cxn ang="0">
                  <a:pos x="260" y="54"/>
                </a:cxn>
                <a:cxn ang="0">
                  <a:pos x="268" y="44"/>
                </a:cxn>
                <a:cxn ang="0">
                  <a:pos x="277" y="36"/>
                </a:cxn>
                <a:cxn ang="0">
                  <a:pos x="287" y="29"/>
                </a:cxn>
                <a:cxn ang="0">
                  <a:pos x="296" y="21"/>
                </a:cxn>
                <a:cxn ang="0">
                  <a:pos x="306" y="14"/>
                </a:cxn>
                <a:cxn ang="0">
                  <a:pos x="315" y="6"/>
                </a:cxn>
                <a:cxn ang="0">
                  <a:pos x="327" y="0"/>
                </a:cxn>
                <a:cxn ang="0">
                  <a:pos x="412" y="120"/>
                </a:cxn>
                <a:cxn ang="0">
                  <a:pos x="53" y="432"/>
                </a:cxn>
                <a:cxn ang="0">
                  <a:pos x="0" y="428"/>
                </a:cxn>
                <a:cxn ang="0">
                  <a:pos x="0" y="428"/>
                </a:cxn>
              </a:cxnLst>
              <a:rect l="0" t="0" r="r" b="b"/>
              <a:pathLst>
                <a:path w="412" h="432">
                  <a:moveTo>
                    <a:pt x="0" y="428"/>
                  </a:moveTo>
                  <a:lnTo>
                    <a:pt x="0" y="426"/>
                  </a:lnTo>
                  <a:lnTo>
                    <a:pt x="2" y="424"/>
                  </a:lnTo>
                  <a:lnTo>
                    <a:pt x="2" y="419"/>
                  </a:lnTo>
                  <a:lnTo>
                    <a:pt x="5" y="415"/>
                  </a:lnTo>
                  <a:lnTo>
                    <a:pt x="7" y="407"/>
                  </a:lnTo>
                  <a:lnTo>
                    <a:pt x="11" y="400"/>
                  </a:lnTo>
                  <a:lnTo>
                    <a:pt x="17" y="390"/>
                  </a:lnTo>
                  <a:lnTo>
                    <a:pt x="21" y="381"/>
                  </a:lnTo>
                  <a:lnTo>
                    <a:pt x="24" y="375"/>
                  </a:lnTo>
                  <a:lnTo>
                    <a:pt x="26" y="369"/>
                  </a:lnTo>
                  <a:lnTo>
                    <a:pt x="30" y="363"/>
                  </a:lnTo>
                  <a:lnTo>
                    <a:pt x="34" y="358"/>
                  </a:lnTo>
                  <a:lnTo>
                    <a:pt x="36" y="350"/>
                  </a:lnTo>
                  <a:lnTo>
                    <a:pt x="40" y="344"/>
                  </a:lnTo>
                  <a:lnTo>
                    <a:pt x="43" y="337"/>
                  </a:lnTo>
                  <a:lnTo>
                    <a:pt x="47" y="331"/>
                  </a:lnTo>
                  <a:lnTo>
                    <a:pt x="51" y="323"/>
                  </a:lnTo>
                  <a:lnTo>
                    <a:pt x="55" y="316"/>
                  </a:lnTo>
                  <a:lnTo>
                    <a:pt x="59" y="308"/>
                  </a:lnTo>
                  <a:lnTo>
                    <a:pt x="64" y="303"/>
                  </a:lnTo>
                  <a:lnTo>
                    <a:pt x="70" y="293"/>
                  </a:lnTo>
                  <a:lnTo>
                    <a:pt x="74" y="285"/>
                  </a:lnTo>
                  <a:lnTo>
                    <a:pt x="80" y="278"/>
                  </a:lnTo>
                  <a:lnTo>
                    <a:pt x="85" y="270"/>
                  </a:lnTo>
                  <a:lnTo>
                    <a:pt x="89" y="261"/>
                  </a:lnTo>
                  <a:lnTo>
                    <a:pt x="95" y="253"/>
                  </a:lnTo>
                  <a:lnTo>
                    <a:pt x="100" y="244"/>
                  </a:lnTo>
                  <a:lnTo>
                    <a:pt x="106" y="236"/>
                  </a:lnTo>
                  <a:lnTo>
                    <a:pt x="112" y="227"/>
                  </a:lnTo>
                  <a:lnTo>
                    <a:pt x="118" y="217"/>
                  </a:lnTo>
                  <a:lnTo>
                    <a:pt x="123" y="209"/>
                  </a:lnTo>
                  <a:lnTo>
                    <a:pt x="131" y="202"/>
                  </a:lnTo>
                  <a:lnTo>
                    <a:pt x="137" y="192"/>
                  </a:lnTo>
                  <a:lnTo>
                    <a:pt x="142" y="183"/>
                  </a:lnTo>
                  <a:lnTo>
                    <a:pt x="150" y="173"/>
                  </a:lnTo>
                  <a:lnTo>
                    <a:pt x="157" y="166"/>
                  </a:lnTo>
                  <a:lnTo>
                    <a:pt x="165" y="156"/>
                  </a:lnTo>
                  <a:lnTo>
                    <a:pt x="171" y="147"/>
                  </a:lnTo>
                  <a:lnTo>
                    <a:pt x="178" y="139"/>
                  </a:lnTo>
                  <a:lnTo>
                    <a:pt x="188" y="130"/>
                  </a:lnTo>
                  <a:lnTo>
                    <a:pt x="194" y="120"/>
                  </a:lnTo>
                  <a:lnTo>
                    <a:pt x="201" y="113"/>
                  </a:lnTo>
                  <a:lnTo>
                    <a:pt x="209" y="103"/>
                  </a:lnTo>
                  <a:lnTo>
                    <a:pt x="218" y="94"/>
                  </a:lnTo>
                  <a:lnTo>
                    <a:pt x="226" y="86"/>
                  </a:lnTo>
                  <a:lnTo>
                    <a:pt x="233" y="78"/>
                  </a:lnTo>
                  <a:lnTo>
                    <a:pt x="243" y="69"/>
                  </a:lnTo>
                  <a:lnTo>
                    <a:pt x="252" y="61"/>
                  </a:lnTo>
                  <a:lnTo>
                    <a:pt x="260" y="54"/>
                  </a:lnTo>
                  <a:lnTo>
                    <a:pt x="268" y="44"/>
                  </a:lnTo>
                  <a:lnTo>
                    <a:pt x="277" y="36"/>
                  </a:lnTo>
                  <a:lnTo>
                    <a:pt x="287" y="29"/>
                  </a:lnTo>
                  <a:lnTo>
                    <a:pt x="296" y="21"/>
                  </a:lnTo>
                  <a:lnTo>
                    <a:pt x="306" y="14"/>
                  </a:lnTo>
                  <a:lnTo>
                    <a:pt x="315" y="6"/>
                  </a:lnTo>
                  <a:lnTo>
                    <a:pt x="327" y="0"/>
                  </a:lnTo>
                  <a:lnTo>
                    <a:pt x="412" y="120"/>
                  </a:lnTo>
                  <a:lnTo>
                    <a:pt x="53" y="432"/>
                  </a:lnTo>
                  <a:lnTo>
                    <a:pt x="0" y="428"/>
                  </a:lnTo>
                  <a:lnTo>
                    <a:pt x="0" y="428"/>
                  </a:lnTo>
                  <a:close/>
                </a:path>
              </a:pathLst>
            </a:custGeom>
            <a:solidFill>
              <a:srgbClr val="304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02" name="Freeform 30"/>
            <p:cNvSpPr>
              <a:spLocks/>
            </p:cNvSpPr>
            <p:nvPr/>
          </p:nvSpPr>
          <p:spPr bwMode="auto">
            <a:xfrm>
              <a:off x="2922" y="2205"/>
              <a:ext cx="50" cy="98"/>
            </a:xfrm>
            <a:custGeom>
              <a:avLst/>
              <a:gdLst/>
              <a:ahLst/>
              <a:cxnLst>
                <a:cxn ang="0">
                  <a:pos x="24" y="195"/>
                </a:cxn>
                <a:cxn ang="0">
                  <a:pos x="99" y="135"/>
                </a:cxn>
                <a:cxn ang="0">
                  <a:pos x="97" y="41"/>
                </a:cxn>
                <a:cxn ang="0">
                  <a:pos x="24" y="0"/>
                </a:cxn>
                <a:cxn ang="0">
                  <a:pos x="36" y="74"/>
                </a:cxn>
                <a:cxn ang="0">
                  <a:pos x="0" y="91"/>
                </a:cxn>
                <a:cxn ang="0">
                  <a:pos x="51" y="152"/>
                </a:cxn>
                <a:cxn ang="0">
                  <a:pos x="24" y="195"/>
                </a:cxn>
                <a:cxn ang="0">
                  <a:pos x="24" y="195"/>
                </a:cxn>
              </a:cxnLst>
              <a:rect l="0" t="0" r="r" b="b"/>
              <a:pathLst>
                <a:path w="99" h="195">
                  <a:moveTo>
                    <a:pt x="24" y="195"/>
                  </a:moveTo>
                  <a:lnTo>
                    <a:pt x="99" y="135"/>
                  </a:lnTo>
                  <a:lnTo>
                    <a:pt x="97" y="41"/>
                  </a:lnTo>
                  <a:lnTo>
                    <a:pt x="24" y="0"/>
                  </a:lnTo>
                  <a:lnTo>
                    <a:pt x="36" y="74"/>
                  </a:lnTo>
                  <a:lnTo>
                    <a:pt x="0" y="91"/>
                  </a:lnTo>
                  <a:lnTo>
                    <a:pt x="51" y="152"/>
                  </a:lnTo>
                  <a:lnTo>
                    <a:pt x="24" y="195"/>
                  </a:lnTo>
                  <a:lnTo>
                    <a:pt x="24" y="195"/>
                  </a:lnTo>
                  <a:close/>
                </a:path>
              </a:pathLst>
            </a:custGeom>
            <a:solidFill>
              <a:srgbClr val="E87A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03" name="Freeform 31"/>
            <p:cNvSpPr>
              <a:spLocks/>
            </p:cNvSpPr>
            <p:nvPr/>
          </p:nvSpPr>
          <p:spPr bwMode="auto">
            <a:xfrm>
              <a:off x="2870" y="2271"/>
              <a:ext cx="102" cy="131"/>
            </a:xfrm>
            <a:custGeom>
              <a:avLst/>
              <a:gdLst/>
              <a:ahLst/>
              <a:cxnLst>
                <a:cxn ang="0">
                  <a:pos x="27" y="173"/>
                </a:cxn>
                <a:cxn ang="0">
                  <a:pos x="105" y="262"/>
                </a:cxn>
                <a:cxn ang="0">
                  <a:pos x="204" y="0"/>
                </a:cxn>
                <a:cxn ang="0">
                  <a:pos x="202" y="0"/>
                </a:cxn>
                <a:cxn ang="0">
                  <a:pos x="198" y="0"/>
                </a:cxn>
                <a:cxn ang="0">
                  <a:pos x="190" y="0"/>
                </a:cxn>
                <a:cxn ang="0">
                  <a:pos x="185" y="2"/>
                </a:cxn>
                <a:cxn ang="0">
                  <a:pos x="179" y="2"/>
                </a:cxn>
                <a:cxn ang="0">
                  <a:pos x="173" y="3"/>
                </a:cxn>
                <a:cxn ang="0">
                  <a:pos x="167" y="3"/>
                </a:cxn>
                <a:cxn ang="0">
                  <a:pos x="162" y="7"/>
                </a:cxn>
                <a:cxn ang="0">
                  <a:pos x="154" y="9"/>
                </a:cxn>
                <a:cxn ang="0">
                  <a:pos x="148" y="11"/>
                </a:cxn>
                <a:cxn ang="0">
                  <a:pos x="141" y="13"/>
                </a:cxn>
                <a:cxn ang="0">
                  <a:pos x="135" y="17"/>
                </a:cxn>
                <a:cxn ang="0">
                  <a:pos x="128" y="21"/>
                </a:cxn>
                <a:cxn ang="0">
                  <a:pos x="120" y="22"/>
                </a:cxn>
                <a:cxn ang="0">
                  <a:pos x="110" y="26"/>
                </a:cxn>
                <a:cxn ang="0">
                  <a:pos x="103" y="32"/>
                </a:cxn>
                <a:cxn ang="0">
                  <a:pos x="95" y="36"/>
                </a:cxn>
                <a:cxn ang="0">
                  <a:pos x="86" y="41"/>
                </a:cxn>
                <a:cxn ang="0">
                  <a:pos x="78" y="47"/>
                </a:cxn>
                <a:cxn ang="0">
                  <a:pos x="71" y="55"/>
                </a:cxn>
                <a:cxn ang="0">
                  <a:pos x="61" y="60"/>
                </a:cxn>
                <a:cxn ang="0">
                  <a:pos x="52" y="66"/>
                </a:cxn>
                <a:cxn ang="0">
                  <a:pos x="42" y="74"/>
                </a:cxn>
                <a:cxn ang="0">
                  <a:pos x="34" y="83"/>
                </a:cxn>
                <a:cxn ang="0">
                  <a:pos x="25" y="91"/>
                </a:cxn>
                <a:cxn ang="0">
                  <a:pos x="17" y="100"/>
                </a:cxn>
                <a:cxn ang="0">
                  <a:pos x="12" y="104"/>
                </a:cxn>
                <a:cxn ang="0">
                  <a:pos x="10" y="110"/>
                </a:cxn>
                <a:cxn ang="0">
                  <a:pos x="4" y="116"/>
                </a:cxn>
                <a:cxn ang="0">
                  <a:pos x="0" y="121"/>
                </a:cxn>
                <a:cxn ang="0">
                  <a:pos x="27" y="173"/>
                </a:cxn>
                <a:cxn ang="0">
                  <a:pos x="27" y="173"/>
                </a:cxn>
              </a:cxnLst>
              <a:rect l="0" t="0" r="r" b="b"/>
              <a:pathLst>
                <a:path w="204" h="262">
                  <a:moveTo>
                    <a:pt x="27" y="173"/>
                  </a:moveTo>
                  <a:lnTo>
                    <a:pt x="105" y="262"/>
                  </a:lnTo>
                  <a:lnTo>
                    <a:pt x="204" y="0"/>
                  </a:lnTo>
                  <a:lnTo>
                    <a:pt x="202" y="0"/>
                  </a:lnTo>
                  <a:lnTo>
                    <a:pt x="198" y="0"/>
                  </a:lnTo>
                  <a:lnTo>
                    <a:pt x="190" y="0"/>
                  </a:lnTo>
                  <a:lnTo>
                    <a:pt x="185" y="2"/>
                  </a:lnTo>
                  <a:lnTo>
                    <a:pt x="179" y="2"/>
                  </a:lnTo>
                  <a:lnTo>
                    <a:pt x="173" y="3"/>
                  </a:lnTo>
                  <a:lnTo>
                    <a:pt x="167" y="3"/>
                  </a:lnTo>
                  <a:lnTo>
                    <a:pt x="162" y="7"/>
                  </a:lnTo>
                  <a:lnTo>
                    <a:pt x="154" y="9"/>
                  </a:lnTo>
                  <a:lnTo>
                    <a:pt x="148" y="11"/>
                  </a:lnTo>
                  <a:lnTo>
                    <a:pt x="141" y="13"/>
                  </a:lnTo>
                  <a:lnTo>
                    <a:pt x="135" y="17"/>
                  </a:lnTo>
                  <a:lnTo>
                    <a:pt x="128" y="21"/>
                  </a:lnTo>
                  <a:lnTo>
                    <a:pt x="120" y="22"/>
                  </a:lnTo>
                  <a:lnTo>
                    <a:pt x="110" y="26"/>
                  </a:lnTo>
                  <a:lnTo>
                    <a:pt x="103" y="32"/>
                  </a:lnTo>
                  <a:lnTo>
                    <a:pt x="95" y="36"/>
                  </a:lnTo>
                  <a:lnTo>
                    <a:pt x="86" y="41"/>
                  </a:lnTo>
                  <a:lnTo>
                    <a:pt x="78" y="47"/>
                  </a:lnTo>
                  <a:lnTo>
                    <a:pt x="71" y="55"/>
                  </a:lnTo>
                  <a:lnTo>
                    <a:pt x="61" y="60"/>
                  </a:lnTo>
                  <a:lnTo>
                    <a:pt x="52" y="66"/>
                  </a:lnTo>
                  <a:lnTo>
                    <a:pt x="42" y="74"/>
                  </a:lnTo>
                  <a:lnTo>
                    <a:pt x="34" y="83"/>
                  </a:lnTo>
                  <a:lnTo>
                    <a:pt x="25" y="91"/>
                  </a:lnTo>
                  <a:lnTo>
                    <a:pt x="17" y="100"/>
                  </a:lnTo>
                  <a:lnTo>
                    <a:pt x="12" y="104"/>
                  </a:lnTo>
                  <a:lnTo>
                    <a:pt x="10" y="110"/>
                  </a:lnTo>
                  <a:lnTo>
                    <a:pt x="4" y="116"/>
                  </a:lnTo>
                  <a:lnTo>
                    <a:pt x="0" y="121"/>
                  </a:lnTo>
                  <a:lnTo>
                    <a:pt x="27" y="173"/>
                  </a:lnTo>
                  <a:lnTo>
                    <a:pt x="27" y="173"/>
                  </a:lnTo>
                  <a:close/>
                </a:path>
              </a:pathLst>
            </a:custGeom>
            <a:solidFill>
              <a:srgbClr val="FF99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04" name="Freeform 32"/>
            <p:cNvSpPr>
              <a:spLocks/>
            </p:cNvSpPr>
            <p:nvPr/>
          </p:nvSpPr>
          <p:spPr bwMode="auto">
            <a:xfrm>
              <a:off x="2745" y="2212"/>
              <a:ext cx="177" cy="190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219" y="51"/>
                </a:cxn>
                <a:cxn ang="0">
                  <a:pos x="227" y="64"/>
                </a:cxn>
                <a:cxn ang="0">
                  <a:pos x="232" y="80"/>
                </a:cxn>
                <a:cxn ang="0">
                  <a:pos x="240" y="91"/>
                </a:cxn>
                <a:cxn ang="0">
                  <a:pos x="244" y="102"/>
                </a:cxn>
                <a:cxn ang="0">
                  <a:pos x="249" y="114"/>
                </a:cxn>
                <a:cxn ang="0">
                  <a:pos x="255" y="125"/>
                </a:cxn>
                <a:cxn ang="0">
                  <a:pos x="261" y="137"/>
                </a:cxn>
                <a:cxn ang="0">
                  <a:pos x="265" y="150"/>
                </a:cxn>
                <a:cxn ang="0">
                  <a:pos x="272" y="163"/>
                </a:cxn>
                <a:cxn ang="0">
                  <a:pos x="278" y="177"/>
                </a:cxn>
                <a:cxn ang="0">
                  <a:pos x="285" y="190"/>
                </a:cxn>
                <a:cxn ang="0">
                  <a:pos x="291" y="203"/>
                </a:cxn>
                <a:cxn ang="0">
                  <a:pos x="297" y="216"/>
                </a:cxn>
                <a:cxn ang="0">
                  <a:pos x="303" y="232"/>
                </a:cxn>
                <a:cxn ang="0">
                  <a:pos x="308" y="245"/>
                </a:cxn>
                <a:cxn ang="0">
                  <a:pos x="314" y="258"/>
                </a:cxn>
                <a:cxn ang="0">
                  <a:pos x="320" y="273"/>
                </a:cxn>
                <a:cxn ang="0">
                  <a:pos x="325" y="287"/>
                </a:cxn>
                <a:cxn ang="0">
                  <a:pos x="331" y="300"/>
                </a:cxn>
                <a:cxn ang="0">
                  <a:pos x="335" y="311"/>
                </a:cxn>
                <a:cxn ang="0">
                  <a:pos x="339" y="323"/>
                </a:cxn>
                <a:cxn ang="0">
                  <a:pos x="342" y="334"/>
                </a:cxn>
                <a:cxn ang="0">
                  <a:pos x="346" y="346"/>
                </a:cxn>
                <a:cxn ang="0">
                  <a:pos x="350" y="355"/>
                </a:cxn>
                <a:cxn ang="0">
                  <a:pos x="354" y="368"/>
                </a:cxn>
                <a:cxn ang="0">
                  <a:pos x="354" y="378"/>
                </a:cxn>
                <a:cxn ang="0">
                  <a:pos x="350" y="374"/>
                </a:cxn>
                <a:cxn ang="0">
                  <a:pos x="339" y="370"/>
                </a:cxn>
                <a:cxn ang="0">
                  <a:pos x="322" y="363"/>
                </a:cxn>
                <a:cxn ang="0">
                  <a:pos x="308" y="357"/>
                </a:cxn>
                <a:cxn ang="0">
                  <a:pos x="297" y="351"/>
                </a:cxn>
                <a:cxn ang="0">
                  <a:pos x="287" y="348"/>
                </a:cxn>
                <a:cxn ang="0">
                  <a:pos x="274" y="342"/>
                </a:cxn>
                <a:cxn ang="0">
                  <a:pos x="261" y="336"/>
                </a:cxn>
                <a:cxn ang="0">
                  <a:pos x="249" y="330"/>
                </a:cxn>
                <a:cxn ang="0">
                  <a:pos x="234" y="323"/>
                </a:cxn>
                <a:cxn ang="0">
                  <a:pos x="223" y="317"/>
                </a:cxn>
                <a:cxn ang="0">
                  <a:pos x="208" y="310"/>
                </a:cxn>
                <a:cxn ang="0">
                  <a:pos x="192" y="302"/>
                </a:cxn>
                <a:cxn ang="0">
                  <a:pos x="177" y="294"/>
                </a:cxn>
                <a:cxn ang="0">
                  <a:pos x="164" y="287"/>
                </a:cxn>
                <a:cxn ang="0">
                  <a:pos x="147" y="277"/>
                </a:cxn>
                <a:cxn ang="0">
                  <a:pos x="133" y="270"/>
                </a:cxn>
                <a:cxn ang="0">
                  <a:pos x="118" y="262"/>
                </a:cxn>
                <a:cxn ang="0">
                  <a:pos x="105" y="253"/>
                </a:cxn>
                <a:cxn ang="0">
                  <a:pos x="90" y="243"/>
                </a:cxn>
                <a:cxn ang="0">
                  <a:pos x="76" y="235"/>
                </a:cxn>
                <a:cxn ang="0">
                  <a:pos x="61" y="226"/>
                </a:cxn>
                <a:cxn ang="0">
                  <a:pos x="50" y="216"/>
                </a:cxn>
                <a:cxn ang="0">
                  <a:pos x="37" y="209"/>
                </a:cxn>
                <a:cxn ang="0">
                  <a:pos x="25" y="199"/>
                </a:cxn>
                <a:cxn ang="0">
                  <a:pos x="14" y="192"/>
                </a:cxn>
                <a:cxn ang="0">
                  <a:pos x="4" y="182"/>
                </a:cxn>
                <a:cxn ang="0">
                  <a:pos x="0" y="17"/>
                </a:cxn>
              </a:cxnLst>
              <a:rect l="0" t="0" r="r" b="b"/>
              <a:pathLst>
                <a:path w="356" h="378">
                  <a:moveTo>
                    <a:pt x="0" y="17"/>
                  </a:moveTo>
                  <a:lnTo>
                    <a:pt x="145" y="0"/>
                  </a:lnTo>
                  <a:lnTo>
                    <a:pt x="219" y="49"/>
                  </a:lnTo>
                  <a:lnTo>
                    <a:pt x="219" y="51"/>
                  </a:lnTo>
                  <a:lnTo>
                    <a:pt x="223" y="59"/>
                  </a:lnTo>
                  <a:lnTo>
                    <a:pt x="227" y="64"/>
                  </a:lnTo>
                  <a:lnTo>
                    <a:pt x="228" y="72"/>
                  </a:lnTo>
                  <a:lnTo>
                    <a:pt x="232" y="80"/>
                  </a:lnTo>
                  <a:lnTo>
                    <a:pt x="238" y="87"/>
                  </a:lnTo>
                  <a:lnTo>
                    <a:pt x="240" y="91"/>
                  </a:lnTo>
                  <a:lnTo>
                    <a:pt x="242" y="97"/>
                  </a:lnTo>
                  <a:lnTo>
                    <a:pt x="244" y="102"/>
                  </a:lnTo>
                  <a:lnTo>
                    <a:pt x="246" y="108"/>
                  </a:lnTo>
                  <a:lnTo>
                    <a:pt x="249" y="114"/>
                  </a:lnTo>
                  <a:lnTo>
                    <a:pt x="251" y="118"/>
                  </a:lnTo>
                  <a:lnTo>
                    <a:pt x="255" y="125"/>
                  </a:lnTo>
                  <a:lnTo>
                    <a:pt x="257" y="131"/>
                  </a:lnTo>
                  <a:lnTo>
                    <a:pt x="261" y="137"/>
                  </a:lnTo>
                  <a:lnTo>
                    <a:pt x="263" y="142"/>
                  </a:lnTo>
                  <a:lnTo>
                    <a:pt x="265" y="150"/>
                  </a:lnTo>
                  <a:lnTo>
                    <a:pt x="268" y="156"/>
                  </a:lnTo>
                  <a:lnTo>
                    <a:pt x="272" y="163"/>
                  </a:lnTo>
                  <a:lnTo>
                    <a:pt x="276" y="171"/>
                  </a:lnTo>
                  <a:lnTo>
                    <a:pt x="278" y="177"/>
                  </a:lnTo>
                  <a:lnTo>
                    <a:pt x="282" y="184"/>
                  </a:lnTo>
                  <a:lnTo>
                    <a:pt x="285" y="190"/>
                  </a:lnTo>
                  <a:lnTo>
                    <a:pt x="287" y="197"/>
                  </a:lnTo>
                  <a:lnTo>
                    <a:pt x="291" y="203"/>
                  </a:lnTo>
                  <a:lnTo>
                    <a:pt x="293" y="211"/>
                  </a:lnTo>
                  <a:lnTo>
                    <a:pt x="297" y="216"/>
                  </a:lnTo>
                  <a:lnTo>
                    <a:pt x="299" y="224"/>
                  </a:lnTo>
                  <a:lnTo>
                    <a:pt x="303" y="232"/>
                  </a:lnTo>
                  <a:lnTo>
                    <a:pt x="306" y="239"/>
                  </a:lnTo>
                  <a:lnTo>
                    <a:pt x="308" y="245"/>
                  </a:lnTo>
                  <a:lnTo>
                    <a:pt x="312" y="253"/>
                  </a:lnTo>
                  <a:lnTo>
                    <a:pt x="314" y="258"/>
                  </a:lnTo>
                  <a:lnTo>
                    <a:pt x="318" y="266"/>
                  </a:lnTo>
                  <a:lnTo>
                    <a:pt x="320" y="273"/>
                  </a:lnTo>
                  <a:lnTo>
                    <a:pt x="322" y="279"/>
                  </a:lnTo>
                  <a:lnTo>
                    <a:pt x="325" y="287"/>
                  </a:lnTo>
                  <a:lnTo>
                    <a:pt x="329" y="294"/>
                  </a:lnTo>
                  <a:lnTo>
                    <a:pt x="331" y="300"/>
                  </a:lnTo>
                  <a:lnTo>
                    <a:pt x="333" y="306"/>
                  </a:lnTo>
                  <a:lnTo>
                    <a:pt x="335" y="311"/>
                  </a:lnTo>
                  <a:lnTo>
                    <a:pt x="337" y="317"/>
                  </a:lnTo>
                  <a:lnTo>
                    <a:pt x="339" y="323"/>
                  </a:lnTo>
                  <a:lnTo>
                    <a:pt x="341" y="329"/>
                  </a:lnTo>
                  <a:lnTo>
                    <a:pt x="342" y="334"/>
                  </a:lnTo>
                  <a:lnTo>
                    <a:pt x="346" y="340"/>
                  </a:lnTo>
                  <a:lnTo>
                    <a:pt x="346" y="346"/>
                  </a:lnTo>
                  <a:lnTo>
                    <a:pt x="348" y="351"/>
                  </a:lnTo>
                  <a:lnTo>
                    <a:pt x="350" y="355"/>
                  </a:lnTo>
                  <a:lnTo>
                    <a:pt x="352" y="361"/>
                  </a:lnTo>
                  <a:lnTo>
                    <a:pt x="354" y="368"/>
                  </a:lnTo>
                  <a:lnTo>
                    <a:pt x="356" y="378"/>
                  </a:lnTo>
                  <a:lnTo>
                    <a:pt x="354" y="378"/>
                  </a:lnTo>
                  <a:lnTo>
                    <a:pt x="352" y="376"/>
                  </a:lnTo>
                  <a:lnTo>
                    <a:pt x="350" y="374"/>
                  </a:lnTo>
                  <a:lnTo>
                    <a:pt x="344" y="372"/>
                  </a:lnTo>
                  <a:lnTo>
                    <a:pt x="339" y="370"/>
                  </a:lnTo>
                  <a:lnTo>
                    <a:pt x="331" y="367"/>
                  </a:lnTo>
                  <a:lnTo>
                    <a:pt x="322" y="363"/>
                  </a:lnTo>
                  <a:lnTo>
                    <a:pt x="314" y="361"/>
                  </a:lnTo>
                  <a:lnTo>
                    <a:pt x="308" y="357"/>
                  </a:lnTo>
                  <a:lnTo>
                    <a:pt x="303" y="355"/>
                  </a:lnTo>
                  <a:lnTo>
                    <a:pt x="297" y="351"/>
                  </a:lnTo>
                  <a:lnTo>
                    <a:pt x="293" y="349"/>
                  </a:lnTo>
                  <a:lnTo>
                    <a:pt x="287" y="348"/>
                  </a:lnTo>
                  <a:lnTo>
                    <a:pt x="282" y="344"/>
                  </a:lnTo>
                  <a:lnTo>
                    <a:pt x="274" y="342"/>
                  </a:lnTo>
                  <a:lnTo>
                    <a:pt x="268" y="340"/>
                  </a:lnTo>
                  <a:lnTo>
                    <a:pt x="261" y="336"/>
                  </a:lnTo>
                  <a:lnTo>
                    <a:pt x="255" y="334"/>
                  </a:lnTo>
                  <a:lnTo>
                    <a:pt x="249" y="330"/>
                  </a:lnTo>
                  <a:lnTo>
                    <a:pt x="242" y="327"/>
                  </a:lnTo>
                  <a:lnTo>
                    <a:pt x="234" y="323"/>
                  </a:lnTo>
                  <a:lnTo>
                    <a:pt x="228" y="321"/>
                  </a:lnTo>
                  <a:lnTo>
                    <a:pt x="223" y="317"/>
                  </a:lnTo>
                  <a:lnTo>
                    <a:pt x="215" y="313"/>
                  </a:lnTo>
                  <a:lnTo>
                    <a:pt x="208" y="310"/>
                  </a:lnTo>
                  <a:lnTo>
                    <a:pt x="200" y="306"/>
                  </a:lnTo>
                  <a:lnTo>
                    <a:pt x="192" y="302"/>
                  </a:lnTo>
                  <a:lnTo>
                    <a:pt x="185" y="298"/>
                  </a:lnTo>
                  <a:lnTo>
                    <a:pt x="177" y="294"/>
                  </a:lnTo>
                  <a:lnTo>
                    <a:pt x="171" y="291"/>
                  </a:lnTo>
                  <a:lnTo>
                    <a:pt x="164" y="287"/>
                  </a:lnTo>
                  <a:lnTo>
                    <a:pt x="156" y="283"/>
                  </a:lnTo>
                  <a:lnTo>
                    <a:pt x="147" y="277"/>
                  </a:lnTo>
                  <a:lnTo>
                    <a:pt x="141" y="273"/>
                  </a:lnTo>
                  <a:lnTo>
                    <a:pt x="133" y="270"/>
                  </a:lnTo>
                  <a:lnTo>
                    <a:pt x="126" y="266"/>
                  </a:lnTo>
                  <a:lnTo>
                    <a:pt x="118" y="262"/>
                  </a:lnTo>
                  <a:lnTo>
                    <a:pt x="111" y="258"/>
                  </a:lnTo>
                  <a:lnTo>
                    <a:pt x="105" y="253"/>
                  </a:lnTo>
                  <a:lnTo>
                    <a:pt x="97" y="249"/>
                  </a:lnTo>
                  <a:lnTo>
                    <a:pt x="90" y="243"/>
                  </a:lnTo>
                  <a:lnTo>
                    <a:pt x="82" y="241"/>
                  </a:lnTo>
                  <a:lnTo>
                    <a:pt x="76" y="235"/>
                  </a:lnTo>
                  <a:lnTo>
                    <a:pt x="69" y="232"/>
                  </a:lnTo>
                  <a:lnTo>
                    <a:pt x="61" y="226"/>
                  </a:lnTo>
                  <a:lnTo>
                    <a:pt x="56" y="222"/>
                  </a:lnTo>
                  <a:lnTo>
                    <a:pt x="50" y="216"/>
                  </a:lnTo>
                  <a:lnTo>
                    <a:pt x="44" y="213"/>
                  </a:lnTo>
                  <a:lnTo>
                    <a:pt x="37" y="209"/>
                  </a:lnTo>
                  <a:lnTo>
                    <a:pt x="31" y="205"/>
                  </a:lnTo>
                  <a:lnTo>
                    <a:pt x="25" y="199"/>
                  </a:lnTo>
                  <a:lnTo>
                    <a:pt x="19" y="196"/>
                  </a:lnTo>
                  <a:lnTo>
                    <a:pt x="14" y="192"/>
                  </a:lnTo>
                  <a:lnTo>
                    <a:pt x="8" y="186"/>
                  </a:lnTo>
                  <a:lnTo>
                    <a:pt x="4" y="182"/>
                  </a:lnTo>
                  <a:lnTo>
                    <a:pt x="0" y="178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B3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05" name="Freeform 33"/>
            <p:cNvSpPr>
              <a:spLocks/>
            </p:cNvSpPr>
            <p:nvPr/>
          </p:nvSpPr>
          <p:spPr bwMode="auto">
            <a:xfrm>
              <a:off x="2709" y="2163"/>
              <a:ext cx="147" cy="153"/>
            </a:xfrm>
            <a:custGeom>
              <a:avLst/>
              <a:gdLst/>
              <a:ahLst/>
              <a:cxnLst>
                <a:cxn ang="0">
                  <a:pos x="114" y="298"/>
                </a:cxn>
                <a:cxn ang="0">
                  <a:pos x="124" y="277"/>
                </a:cxn>
                <a:cxn ang="0">
                  <a:pos x="131" y="260"/>
                </a:cxn>
                <a:cxn ang="0">
                  <a:pos x="145" y="241"/>
                </a:cxn>
                <a:cxn ang="0">
                  <a:pos x="160" y="220"/>
                </a:cxn>
                <a:cxn ang="0">
                  <a:pos x="179" y="201"/>
                </a:cxn>
                <a:cxn ang="0">
                  <a:pos x="204" y="184"/>
                </a:cxn>
                <a:cxn ang="0">
                  <a:pos x="226" y="169"/>
                </a:cxn>
                <a:cxn ang="0">
                  <a:pos x="243" y="163"/>
                </a:cxn>
                <a:cxn ang="0">
                  <a:pos x="261" y="156"/>
                </a:cxn>
                <a:cxn ang="0">
                  <a:pos x="280" y="152"/>
                </a:cxn>
                <a:cxn ang="0">
                  <a:pos x="291" y="148"/>
                </a:cxn>
                <a:cxn ang="0">
                  <a:pos x="280" y="129"/>
                </a:cxn>
                <a:cxn ang="0">
                  <a:pos x="262" y="108"/>
                </a:cxn>
                <a:cxn ang="0">
                  <a:pos x="242" y="84"/>
                </a:cxn>
                <a:cxn ang="0">
                  <a:pos x="215" y="57"/>
                </a:cxn>
                <a:cxn ang="0">
                  <a:pos x="196" y="40"/>
                </a:cxn>
                <a:cxn ang="0">
                  <a:pos x="181" y="28"/>
                </a:cxn>
                <a:cxn ang="0">
                  <a:pos x="166" y="19"/>
                </a:cxn>
                <a:cxn ang="0">
                  <a:pos x="150" y="11"/>
                </a:cxn>
                <a:cxn ang="0">
                  <a:pos x="133" y="6"/>
                </a:cxn>
                <a:cxn ang="0">
                  <a:pos x="118" y="2"/>
                </a:cxn>
                <a:cxn ang="0">
                  <a:pos x="101" y="2"/>
                </a:cxn>
                <a:cxn ang="0">
                  <a:pos x="84" y="2"/>
                </a:cxn>
                <a:cxn ang="0">
                  <a:pos x="69" y="9"/>
                </a:cxn>
                <a:cxn ang="0">
                  <a:pos x="52" y="19"/>
                </a:cxn>
                <a:cxn ang="0">
                  <a:pos x="38" y="34"/>
                </a:cxn>
                <a:cxn ang="0">
                  <a:pos x="23" y="51"/>
                </a:cxn>
                <a:cxn ang="0">
                  <a:pos x="12" y="68"/>
                </a:cxn>
                <a:cxn ang="0">
                  <a:pos x="6" y="85"/>
                </a:cxn>
                <a:cxn ang="0">
                  <a:pos x="2" y="104"/>
                </a:cxn>
                <a:cxn ang="0">
                  <a:pos x="0" y="122"/>
                </a:cxn>
                <a:cxn ang="0">
                  <a:pos x="2" y="141"/>
                </a:cxn>
                <a:cxn ang="0">
                  <a:pos x="4" y="158"/>
                </a:cxn>
                <a:cxn ang="0">
                  <a:pos x="10" y="177"/>
                </a:cxn>
                <a:cxn ang="0">
                  <a:pos x="17" y="192"/>
                </a:cxn>
                <a:cxn ang="0">
                  <a:pos x="25" y="211"/>
                </a:cxn>
                <a:cxn ang="0">
                  <a:pos x="38" y="230"/>
                </a:cxn>
                <a:cxn ang="0">
                  <a:pos x="57" y="258"/>
                </a:cxn>
                <a:cxn ang="0">
                  <a:pos x="76" y="279"/>
                </a:cxn>
                <a:cxn ang="0">
                  <a:pos x="95" y="296"/>
                </a:cxn>
                <a:cxn ang="0">
                  <a:pos x="110" y="306"/>
                </a:cxn>
              </a:cxnLst>
              <a:rect l="0" t="0" r="r" b="b"/>
              <a:pathLst>
                <a:path w="295" h="306">
                  <a:moveTo>
                    <a:pt x="114" y="306"/>
                  </a:moveTo>
                  <a:lnTo>
                    <a:pt x="114" y="304"/>
                  </a:lnTo>
                  <a:lnTo>
                    <a:pt x="114" y="298"/>
                  </a:lnTo>
                  <a:lnTo>
                    <a:pt x="118" y="291"/>
                  </a:lnTo>
                  <a:lnTo>
                    <a:pt x="122" y="283"/>
                  </a:lnTo>
                  <a:lnTo>
                    <a:pt x="124" y="277"/>
                  </a:lnTo>
                  <a:lnTo>
                    <a:pt x="126" y="272"/>
                  </a:lnTo>
                  <a:lnTo>
                    <a:pt x="128" y="266"/>
                  </a:lnTo>
                  <a:lnTo>
                    <a:pt x="131" y="260"/>
                  </a:lnTo>
                  <a:lnTo>
                    <a:pt x="135" y="253"/>
                  </a:lnTo>
                  <a:lnTo>
                    <a:pt x="139" y="247"/>
                  </a:lnTo>
                  <a:lnTo>
                    <a:pt x="145" y="241"/>
                  </a:lnTo>
                  <a:lnTo>
                    <a:pt x="150" y="236"/>
                  </a:lnTo>
                  <a:lnTo>
                    <a:pt x="154" y="228"/>
                  </a:lnTo>
                  <a:lnTo>
                    <a:pt x="160" y="220"/>
                  </a:lnTo>
                  <a:lnTo>
                    <a:pt x="166" y="215"/>
                  </a:lnTo>
                  <a:lnTo>
                    <a:pt x="173" y="207"/>
                  </a:lnTo>
                  <a:lnTo>
                    <a:pt x="179" y="201"/>
                  </a:lnTo>
                  <a:lnTo>
                    <a:pt x="186" y="194"/>
                  </a:lnTo>
                  <a:lnTo>
                    <a:pt x="194" y="188"/>
                  </a:lnTo>
                  <a:lnTo>
                    <a:pt x="204" y="184"/>
                  </a:lnTo>
                  <a:lnTo>
                    <a:pt x="213" y="177"/>
                  </a:lnTo>
                  <a:lnTo>
                    <a:pt x="223" y="171"/>
                  </a:lnTo>
                  <a:lnTo>
                    <a:pt x="226" y="169"/>
                  </a:lnTo>
                  <a:lnTo>
                    <a:pt x="232" y="167"/>
                  </a:lnTo>
                  <a:lnTo>
                    <a:pt x="238" y="165"/>
                  </a:lnTo>
                  <a:lnTo>
                    <a:pt x="243" y="163"/>
                  </a:lnTo>
                  <a:lnTo>
                    <a:pt x="249" y="160"/>
                  </a:lnTo>
                  <a:lnTo>
                    <a:pt x="255" y="158"/>
                  </a:lnTo>
                  <a:lnTo>
                    <a:pt x="261" y="156"/>
                  </a:lnTo>
                  <a:lnTo>
                    <a:pt x="268" y="156"/>
                  </a:lnTo>
                  <a:lnTo>
                    <a:pt x="274" y="154"/>
                  </a:lnTo>
                  <a:lnTo>
                    <a:pt x="280" y="152"/>
                  </a:lnTo>
                  <a:lnTo>
                    <a:pt x="287" y="152"/>
                  </a:lnTo>
                  <a:lnTo>
                    <a:pt x="295" y="152"/>
                  </a:lnTo>
                  <a:lnTo>
                    <a:pt x="291" y="148"/>
                  </a:lnTo>
                  <a:lnTo>
                    <a:pt x="287" y="141"/>
                  </a:lnTo>
                  <a:lnTo>
                    <a:pt x="283" y="135"/>
                  </a:lnTo>
                  <a:lnTo>
                    <a:pt x="280" y="129"/>
                  </a:lnTo>
                  <a:lnTo>
                    <a:pt x="274" y="122"/>
                  </a:lnTo>
                  <a:lnTo>
                    <a:pt x="270" y="116"/>
                  </a:lnTo>
                  <a:lnTo>
                    <a:pt x="262" y="108"/>
                  </a:lnTo>
                  <a:lnTo>
                    <a:pt x="255" y="99"/>
                  </a:lnTo>
                  <a:lnTo>
                    <a:pt x="247" y="91"/>
                  </a:lnTo>
                  <a:lnTo>
                    <a:pt x="242" y="84"/>
                  </a:lnTo>
                  <a:lnTo>
                    <a:pt x="232" y="74"/>
                  </a:lnTo>
                  <a:lnTo>
                    <a:pt x="224" y="65"/>
                  </a:lnTo>
                  <a:lnTo>
                    <a:pt x="215" y="57"/>
                  </a:lnTo>
                  <a:lnTo>
                    <a:pt x="207" y="49"/>
                  </a:lnTo>
                  <a:lnTo>
                    <a:pt x="202" y="44"/>
                  </a:lnTo>
                  <a:lnTo>
                    <a:pt x="196" y="40"/>
                  </a:lnTo>
                  <a:lnTo>
                    <a:pt x="190" y="36"/>
                  </a:lnTo>
                  <a:lnTo>
                    <a:pt x="186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1" y="23"/>
                  </a:lnTo>
                  <a:lnTo>
                    <a:pt x="166" y="19"/>
                  </a:lnTo>
                  <a:lnTo>
                    <a:pt x="160" y="17"/>
                  </a:lnTo>
                  <a:lnTo>
                    <a:pt x="154" y="13"/>
                  </a:lnTo>
                  <a:lnTo>
                    <a:pt x="150" y="11"/>
                  </a:lnTo>
                  <a:lnTo>
                    <a:pt x="145" y="9"/>
                  </a:lnTo>
                  <a:lnTo>
                    <a:pt x="139" y="6"/>
                  </a:lnTo>
                  <a:lnTo>
                    <a:pt x="133" y="6"/>
                  </a:lnTo>
                  <a:lnTo>
                    <a:pt x="128" y="4"/>
                  </a:lnTo>
                  <a:lnTo>
                    <a:pt x="124" y="4"/>
                  </a:lnTo>
                  <a:lnTo>
                    <a:pt x="118" y="2"/>
                  </a:lnTo>
                  <a:lnTo>
                    <a:pt x="112" y="0"/>
                  </a:lnTo>
                  <a:lnTo>
                    <a:pt x="107" y="0"/>
                  </a:lnTo>
                  <a:lnTo>
                    <a:pt x="101" y="2"/>
                  </a:lnTo>
                  <a:lnTo>
                    <a:pt x="95" y="2"/>
                  </a:lnTo>
                  <a:lnTo>
                    <a:pt x="90" y="2"/>
                  </a:lnTo>
                  <a:lnTo>
                    <a:pt x="84" y="2"/>
                  </a:lnTo>
                  <a:lnTo>
                    <a:pt x="80" y="6"/>
                  </a:lnTo>
                  <a:lnTo>
                    <a:pt x="74" y="8"/>
                  </a:lnTo>
                  <a:lnTo>
                    <a:pt x="69" y="9"/>
                  </a:lnTo>
                  <a:lnTo>
                    <a:pt x="63" y="13"/>
                  </a:lnTo>
                  <a:lnTo>
                    <a:pt x="57" y="17"/>
                  </a:lnTo>
                  <a:lnTo>
                    <a:pt x="52" y="19"/>
                  </a:lnTo>
                  <a:lnTo>
                    <a:pt x="48" y="25"/>
                  </a:lnTo>
                  <a:lnTo>
                    <a:pt x="42" y="30"/>
                  </a:lnTo>
                  <a:lnTo>
                    <a:pt x="38" y="34"/>
                  </a:lnTo>
                  <a:lnTo>
                    <a:pt x="33" y="40"/>
                  </a:lnTo>
                  <a:lnTo>
                    <a:pt x="27" y="46"/>
                  </a:lnTo>
                  <a:lnTo>
                    <a:pt x="23" y="51"/>
                  </a:lnTo>
                  <a:lnTo>
                    <a:pt x="19" y="57"/>
                  </a:lnTo>
                  <a:lnTo>
                    <a:pt x="15" y="61"/>
                  </a:lnTo>
                  <a:lnTo>
                    <a:pt x="12" y="68"/>
                  </a:lnTo>
                  <a:lnTo>
                    <a:pt x="10" y="74"/>
                  </a:lnTo>
                  <a:lnTo>
                    <a:pt x="8" y="80"/>
                  </a:lnTo>
                  <a:lnTo>
                    <a:pt x="6" y="85"/>
                  </a:lnTo>
                  <a:lnTo>
                    <a:pt x="4" y="91"/>
                  </a:lnTo>
                  <a:lnTo>
                    <a:pt x="2" y="97"/>
                  </a:lnTo>
                  <a:lnTo>
                    <a:pt x="2" y="104"/>
                  </a:lnTo>
                  <a:lnTo>
                    <a:pt x="0" y="110"/>
                  </a:lnTo>
                  <a:lnTo>
                    <a:pt x="0" y="116"/>
                  </a:lnTo>
                  <a:lnTo>
                    <a:pt x="0" y="122"/>
                  </a:lnTo>
                  <a:lnTo>
                    <a:pt x="2" y="129"/>
                  </a:lnTo>
                  <a:lnTo>
                    <a:pt x="2" y="135"/>
                  </a:lnTo>
                  <a:lnTo>
                    <a:pt x="2" y="141"/>
                  </a:lnTo>
                  <a:lnTo>
                    <a:pt x="2" y="146"/>
                  </a:lnTo>
                  <a:lnTo>
                    <a:pt x="4" y="152"/>
                  </a:lnTo>
                  <a:lnTo>
                    <a:pt x="4" y="158"/>
                  </a:lnTo>
                  <a:lnTo>
                    <a:pt x="6" y="163"/>
                  </a:lnTo>
                  <a:lnTo>
                    <a:pt x="8" y="169"/>
                  </a:lnTo>
                  <a:lnTo>
                    <a:pt x="10" y="177"/>
                  </a:lnTo>
                  <a:lnTo>
                    <a:pt x="12" y="182"/>
                  </a:lnTo>
                  <a:lnTo>
                    <a:pt x="14" y="186"/>
                  </a:lnTo>
                  <a:lnTo>
                    <a:pt x="17" y="192"/>
                  </a:lnTo>
                  <a:lnTo>
                    <a:pt x="19" y="200"/>
                  </a:lnTo>
                  <a:lnTo>
                    <a:pt x="23" y="205"/>
                  </a:lnTo>
                  <a:lnTo>
                    <a:pt x="25" y="211"/>
                  </a:lnTo>
                  <a:lnTo>
                    <a:pt x="29" y="217"/>
                  </a:lnTo>
                  <a:lnTo>
                    <a:pt x="33" y="220"/>
                  </a:lnTo>
                  <a:lnTo>
                    <a:pt x="38" y="230"/>
                  </a:lnTo>
                  <a:lnTo>
                    <a:pt x="44" y="241"/>
                  </a:lnTo>
                  <a:lnTo>
                    <a:pt x="50" y="249"/>
                  </a:lnTo>
                  <a:lnTo>
                    <a:pt x="57" y="258"/>
                  </a:lnTo>
                  <a:lnTo>
                    <a:pt x="63" y="266"/>
                  </a:lnTo>
                  <a:lnTo>
                    <a:pt x="71" y="274"/>
                  </a:lnTo>
                  <a:lnTo>
                    <a:pt x="76" y="279"/>
                  </a:lnTo>
                  <a:lnTo>
                    <a:pt x="84" y="287"/>
                  </a:lnTo>
                  <a:lnTo>
                    <a:pt x="90" y="293"/>
                  </a:lnTo>
                  <a:lnTo>
                    <a:pt x="95" y="296"/>
                  </a:lnTo>
                  <a:lnTo>
                    <a:pt x="99" y="300"/>
                  </a:lnTo>
                  <a:lnTo>
                    <a:pt x="103" y="304"/>
                  </a:lnTo>
                  <a:lnTo>
                    <a:pt x="110" y="306"/>
                  </a:lnTo>
                  <a:lnTo>
                    <a:pt x="114" y="306"/>
                  </a:lnTo>
                  <a:lnTo>
                    <a:pt x="114" y="306"/>
                  </a:lnTo>
                  <a:close/>
                </a:path>
              </a:pathLst>
            </a:custGeom>
            <a:solidFill>
              <a:srgbClr val="6E99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06" name="Freeform 34"/>
            <p:cNvSpPr>
              <a:spLocks/>
            </p:cNvSpPr>
            <p:nvPr/>
          </p:nvSpPr>
          <p:spPr bwMode="auto">
            <a:xfrm>
              <a:off x="2653" y="2940"/>
              <a:ext cx="144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102"/>
                </a:cxn>
                <a:cxn ang="0">
                  <a:pos x="289" y="106"/>
                </a:cxn>
                <a:cxn ang="0">
                  <a:pos x="3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89" h="106">
                  <a:moveTo>
                    <a:pt x="0" y="0"/>
                  </a:moveTo>
                  <a:lnTo>
                    <a:pt x="27" y="102"/>
                  </a:lnTo>
                  <a:lnTo>
                    <a:pt x="289" y="106"/>
                  </a:lnTo>
                  <a:lnTo>
                    <a:pt x="3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29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07" name="Freeform 35"/>
            <p:cNvSpPr>
              <a:spLocks/>
            </p:cNvSpPr>
            <p:nvPr/>
          </p:nvSpPr>
          <p:spPr bwMode="auto">
            <a:xfrm>
              <a:off x="2619" y="2881"/>
              <a:ext cx="62" cy="111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3" y="64"/>
                </a:cxn>
                <a:cxn ang="0">
                  <a:pos x="93" y="220"/>
                </a:cxn>
                <a:cxn ang="0">
                  <a:pos x="91" y="218"/>
                </a:cxn>
                <a:cxn ang="0">
                  <a:pos x="89" y="216"/>
                </a:cxn>
                <a:cxn ang="0">
                  <a:pos x="83" y="213"/>
                </a:cxn>
                <a:cxn ang="0">
                  <a:pos x="79" y="209"/>
                </a:cxn>
                <a:cxn ang="0">
                  <a:pos x="72" y="201"/>
                </a:cxn>
                <a:cxn ang="0">
                  <a:pos x="66" y="194"/>
                </a:cxn>
                <a:cxn ang="0">
                  <a:pos x="59" y="184"/>
                </a:cxn>
                <a:cxn ang="0">
                  <a:pos x="51" y="175"/>
                </a:cxn>
                <a:cxn ang="0">
                  <a:pos x="45" y="169"/>
                </a:cxn>
                <a:cxn ang="0">
                  <a:pos x="41" y="163"/>
                </a:cxn>
                <a:cxn ang="0">
                  <a:pos x="38" y="158"/>
                </a:cxn>
                <a:cxn ang="0">
                  <a:pos x="34" y="152"/>
                </a:cxn>
                <a:cxn ang="0">
                  <a:pos x="28" y="144"/>
                </a:cxn>
                <a:cxn ang="0">
                  <a:pos x="24" y="137"/>
                </a:cxn>
                <a:cxn ang="0">
                  <a:pos x="21" y="131"/>
                </a:cxn>
                <a:cxn ang="0">
                  <a:pos x="19" y="125"/>
                </a:cxn>
                <a:cxn ang="0">
                  <a:pos x="15" y="118"/>
                </a:cxn>
                <a:cxn ang="0">
                  <a:pos x="11" y="110"/>
                </a:cxn>
                <a:cxn ang="0">
                  <a:pos x="9" y="102"/>
                </a:cxn>
                <a:cxn ang="0">
                  <a:pos x="5" y="95"/>
                </a:cxn>
                <a:cxn ang="0">
                  <a:pos x="3" y="85"/>
                </a:cxn>
                <a:cxn ang="0">
                  <a:pos x="2" y="78"/>
                </a:cxn>
                <a:cxn ang="0">
                  <a:pos x="0" y="70"/>
                </a:cxn>
                <a:cxn ang="0">
                  <a:pos x="0" y="61"/>
                </a:cxn>
                <a:cxn ang="0">
                  <a:pos x="119" y="0"/>
                </a:cxn>
                <a:cxn ang="0">
                  <a:pos x="119" y="0"/>
                </a:cxn>
              </a:cxnLst>
              <a:rect l="0" t="0" r="r" b="b"/>
              <a:pathLst>
                <a:path w="123" h="220">
                  <a:moveTo>
                    <a:pt x="119" y="0"/>
                  </a:moveTo>
                  <a:lnTo>
                    <a:pt x="123" y="64"/>
                  </a:lnTo>
                  <a:lnTo>
                    <a:pt x="93" y="220"/>
                  </a:lnTo>
                  <a:lnTo>
                    <a:pt x="91" y="218"/>
                  </a:lnTo>
                  <a:lnTo>
                    <a:pt x="89" y="216"/>
                  </a:lnTo>
                  <a:lnTo>
                    <a:pt x="83" y="213"/>
                  </a:lnTo>
                  <a:lnTo>
                    <a:pt x="79" y="209"/>
                  </a:lnTo>
                  <a:lnTo>
                    <a:pt x="72" y="201"/>
                  </a:lnTo>
                  <a:lnTo>
                    <a:pt x="66" y="194"/>
                  </a:lnTo>
                  <a:lnTo>
                    <a:pt x="59" y="184"/>
                  </a:lnTo>
                  <a:lnTo>
                    <a:pt x="51" y="175"/>
                  </a:lnTo>
                  <a:lnTo>
                    <a:pt x="45" y="169"/>
                  </a:lnTo>
                  <a:lnTo>
                    <a:pt x="41" y="163"/>
                  </a:lnTo>
                  <a:lnTo>
                    <a:pt x="38" y="158"/>
                  </a:lnTo>
                  <a:lnTo>
                    <a:pt x="34" y="152"/>
                  </a:lnTo>
                  <a:lnTo>
                    <a:pt x="28" y="144"/>
                  </a:lnTo>
                  <a:lnTo>
                    <a:pt x="24" y="137"/>
                  </a:lnTo>
                  <a:lnTo>
                    <a:pt x="21" y="131"/>
                  </a:lnTo>
                  <a:lnTo>
                    <a:pt x="19" y="125"/>
                  </a:lnTo>
                  <a:lnTo>
                    <a:pt x="15" y="118"/>
                  </a:lnTo>
                  <a:lnTo>
                    <a:pt x="11" y="110"/>
                  </a:lnTo>
                  <a:lnTo>
                    <a:pt x="9" y="102"/>
                  </a:lnTo>
                  <a:lnTo>
                    <a:pt x="5" y="95"/>
                  </a:lnTo>
                  <a:lnTo>
                    <a:pt x="3" y="85"/>
                  </a:lnTo>
                  <a:lnTo>
                    <a:pt x="2" y="78"/>
                  </a:lnTo>
                  <a:lnTo>
                    <a:pt x="0" y="70"/>
                  </a:lnTo>
                  <a:lnTo>
                    <a:pt x="0" y="61"/>
                  </a:lnTo>
                  <a:lnTo>
                    <a:pt x="119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CCCC9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08" name="Freeform 36"/>
            <p:cNvSpPr>
              <a:spLocks/>
            </p:cNvSpPr>
            <p:nvPr/>
          </p:nvSpPr>
          <p:spPr bwMode="auto">
            <a:xfrm>
              <a:off x="2612" y="2632"/>
              <a:ext cx="139" cy="293"/>
            </a:xfrm>
            <a:custGeom>
              <a:avLst/>
              <a:gdLst/>
              <a:ahLst/>
              <a:cxnLst>
                <a:cxn ang="0">
                  <a:pos x="120" y="55"/>
                </a:cxn>
                <a:cxn ang="0">
                  <a:pos x="113" y="66"/>
                </a:cxn>
                <a:cxn ang="0">
                  <a:pos x="103" y="80"/>
                </a:cxn>
                <a:cxn ang="0">
                  <a:pos x="92" y="97"/>
                </a:cxn>
                <a:cxn ang="0">
                  <a:pos x="82" y="112"/>
                </a:cxn>
                <a:cxn ang="0">
                  <a:pos x="76" y="123"/>
                </a:cxn>
                <a:cxn ang="0">
                  <a:pos x="69" y="137"/>
                </a:cxn>
                <a:cxn ang="0">
                  <a:pos x="61" y="150"/>
                </a:cxn>
                <a:cxn ang="0">
                  <a:pos x="56" y="165"/>
                </a:cxn>
                <a:cxn ang="0">
                  <a:pos x="50" y="180"/>
                </a:cxn>
                <a:cxn ang="0">
                  <a:pos x="44" y="198"/>
                </a:cxn>
                <a:cxn ang="0">
                  <a:pos x="37" y="215"/>
                </a:cxn>
                <a:cxn ang="0">
                  <a:pos x="31" y="232"/>
                </a:cxn>
                <a:cxn ang="0">
                  <a:pos x="25" y="251"/>
                </a:cxn>
                <a:cxn ang="0">
                  <a:pos x="19" y="272"/>
                </a:cxn>
                <a:cxn ang="0">
                  <a:pos x="16" y="293"/>
                </a:cxn>
                <a:cxn ang="0">
                  <a:pos x="10" y="315"/>
                </a:cxn>
                <a:cxn ang="0">
                  <a:pos x="8" y="338"/>
                </a:cxn>
                <a:cxn ang="0">
                  <a:pos x="4" y="361"/>
                </a:cxn>
                <a:cxn ang="0">
                  <a:pos x="2" y="386"/>
                </a:cxn>
                <a:cxn ang="0">
                  <a:pos x="0" y="410"/>
                </a:cxn>
                <a:cxn ang="0">
                  <a:pos x="0" y="437"/>
                </a:cxn>
                <a:cxn ang="0">
                  <a:pos x="2" y="464"/>
                </a:cxn>
                <a:cxn ang="0">
                  <a:pos x="4" y="492"/>
                </a:cxn>
                <a:cxn ang="0">
                  <a:pos x="6" y="521"/>
                </a:cxn>
                <a:cxn ang="0">
                  <a:pos x="12" y="549"/>
                </a:cxn>
                <a:cxn ang="0">
                  <a:pos x="18" y="568"/>
                </a:cxn>
                <a:cxn ang="0">
                  <a:pos x="25" y="572"/>
                </a:cxn>
                <a:cxn ang="0">
                  <a:pos x="38" y="578"/>
                </a:cxn>
                <a:cxn ang="0">
                  <a:pos x="56" y="583"/>
                </a:cxn>
                <a:cxn ang="0">
                  <a:pos x="73" y="585"/>
                </a:cxn>
                <a:cxn ang="0">
                  <a:pos x="82" y="583"/>
                </a:cxn>
                <a:cxn ang="0">
                  <a:pos x="94" y="583"/>
                </a:cxn>
                <a:cxn ang="0">
                  <a:pos x="103" y="580"/>
                </a:cxn>
                <a:cxn ang="0">
                  <a:pos x="114" y="574"/>
                </a:cxn>
                <a:cxn ang="0">
                  <a:pos x="124" y="568"/>
                </a:cxn>
                <a:cxn ang="0">
                  <a:pos x="135" y="559"/>
                </a:cxn>
                <a:cxn ang="0">
                  <a:pos x="124" y="53"/>
                </a:cxn>
              </a:cxnLst>
              <a:rect l="0" t="0" r="r" b="b"/>
              <a:pathLst>
                <a:path w="280" h="585">
                  <a:moveTo>
                    <a:pt x="124" y="53"/>
                  </a:moveTo>
                  <a:lnTo>
                    <a:pt x="120" y="55"/>
                  </a:lnTo>
                  <a:lnTo>
                    <a:pt x="116" y="63"/>
                  </a:lnTo>
                  <a:lnTo>
                    <a:pt x="113" y="66"/>
                  </a:lnTo>
                  <a:lnTo>
                    <a:pt x="109" y="72"/>
                  </a:lnTo>
                  <a:lnTo>
                    <a:pt x="103" y="80"/>
                  </a:lnTo>
                  <a:lnTo>
                    <a:pt x="97" y="87"/>
                  </a:lnTo>
                  <a:lnTo>
                    <a:pt x="92" y="97"/>
                  </a:lnTo>
                  <a:lnTo>
                    <a:pt x="84" y="106"/>
                  </a:lnTo>
                  <a:lnTo>
                    <a:pt x="82" y="112"/>
                  </a:lnTo>
                  <a:lnTo>
                    <a:pt x="78" y="118"/>
                  </a:lnTo>
                  <a:lnTo>
                    <a:pt x="76" y="123"/>
                  </a:lnTo>
                  <a:lnTo>
                    <a:pt x="73" y="131"/>
                  </a:lnTo>
                  <a:lnTo>
                    <a:pt x="69" y="137"/>
                  </a:lnTo>
                  <a:lnTo>
                    <a:pt x="65" y="142"/>
                  </a:lnTo>
                  <a:lnTo>
                    <a:pt x="61" y="150"/>
                  </a:lnTo>
                  <a:lnTo>
                    <a:pt x="59" y="158"/>
                  </a:lnTo>
                  <a:lnTo>
                    <a:pt x="56" y="165"/>
                  </a:lnTo>
                  <a:lnTo>
                    <a:pt x="54" y="173"/>
                  </a:lnTo>
                  <a:lnTo>
                    <a:pt x="50" y="180"/>
                  </a:lnTo>
                  <a:lnTo>
                    <a:pt x="48" y="190"/>
                  </a:lnTo>
                  <a:lnTo>
                    <a:pt x="44" y="198"/>
                  </a:lnTo>
                  <a:lnTo>
                    <a:pt x="40" y="205"/>
                  </a:lnTo>
                  <a:lnTo>
                    <a:pt x="37" y="215"/>
                  </a:lnTo>
                  <a:lnTo>
                    <a:pt x="33" y="224"/>
                  </a:lnTo>
                  <a:lnTo>
                    <a:pt x="31" y="232"/>
                  </a:lnTo>
                  <a:lnTo>
                    <a:pt x="27" y="241"/>
                  </a:lnTo>
                  <a:lnTo>
                    <a:pt x="25" y="251"/>
                  </a:lnTo>
                  <a:lnTo>
                    <a:pt x="21" y="262"/>
                  </a:lnTo>
                  <a:lnTo>
                    <a:pt x="19" y="272"/>
                  </a:lnTo>
                  <a:lnTo>
                    <a:pt x="18" y="281"/>
                  </a:lnTo>
                  <a:lnTo>
                    <a:pt x="16" y="293"/>
                  </a:lnTo>
                  <a:lnTo>
                    <a:pt x="14" y="304"/>
                  </a:lnTo>
                  <a:lnTo>
                    <a:pt x="10" y="315"/>
                  </a:lnTo>
                  <a:lnTo>
                    <a:pt x="10" y="327"/>
                  </a:lnTo>
                  <a:lnTo>
                    <a:pt x="8" y="338"/>
                  </a:lnTo>
                  <a:lnTo>
                    <a:pt x="6" y="351"/>
                  </a:lnTo>
                  <a:lnTo>
                    <a:pt x="4" y="361"/>
                  </a:lnTo>
                  <a:lnTo>
                    <a:pt x="4" y="374"/>
                  </a:lnTo>
                  <a:lnTo>
                    <a:pt x="2" y="386"/>
                  </a:lnTo>
                  <a:lnTo>
                    <a:pt x="2" y="399"/>
                  </a:lnTo>
                  <a:lnTo>
                    <a:pt x="0" y="410"/>
                  </a:lnTo>
                  <a:lnTo>
                    <a:pt x="0" y="424"/>
                  </a:lnTo>
                  <a:lnTo>
                    <a:pt x="0" y="437"/>
                  </a:lnTo>
                  <a:lnTo>
                    <a:pt x="2" y="450"/>
                  </a:lnTo>
                  <a:lnTo>
                    <a:pt x="2" y="464"/>
                  </a:lnTo>
                  <a:lnTo>
                    <a:pt x="2" y="479"/>
                  </a:lnTo>
                  <a:lnTo>
                    <a:pt x="4" y="492"/>
                  </a:lnTo>
                  <a:lnTo>
                    <a:pt x="6" y="507"/>
                  </a:lnTo>
                  <a:lnTo>
                    <a:pt x="6" y="521"/>
                  </a:lnTo>
                  <a:lnTo>
                    <a:pt x="10" y="536"/>
                  </a:lnTo>
                  <a:lnTo>
                    <a:pt x="12" y="549"/>
                  </a:lnTo>
                  <a:lnTo>
                    <a:pt x="16" y="566"/>
                  </a:lnTo>
                  <a:lnTo>
                    <a:pt x="18" y="568"/>
                  </a:lnTo>
                  <a:lnTo>
                    <a:pt x="21" y="570"/>
                  </a:lnTo>
                  <a:lnTo>
                    <a:pt x="25" y="572"/>
                  </a:lnTo>
                  <a:lnTo>
                    <a:pt x="31" y="574"/>
                  </a:lnTo>
                  <a:lnTo>
                    <a:pt x="38" y="578"/>
                  </a:lnTo>
                  <a:lnTo>
                    <a:pt x="46" y="580"/>
                  </a:lnTo>
                  <a:lnTo>
                    <a:pt x="56" y="583"/>
                  </a:lnTo>
                  <a:lnTo>
                    <a:pt x="63" y="583"/>
                  </a:lnTo>
                  <a:lnTo>
                    <a:pt x="73" y="585"/>
                  </a:lnTo>
                  <a:lnTo>
                    <a:pt x="78" y="583"/>
                  </a:lnTo>
                  <a:lnTo>
                    <a:pt x="82" y="583"/>
                  </a:lnTo>
                  <a:lnTo>
                    <a:pt x="88" y="583"/>
                  </a:lnTo>
                  <a:lnTo>
                    <a:pt x="94" y="583"/>
                  </a:lnTo>
                  <a:lnTo>
                    <a:pt x="97" y="581"/>
                  </a:lnTo>
                  <a:lnTo>
                    <a:pt x="103" y="580"/>
                  </a:lnTo>
                  <a:lnTo>
                    <a:pt x="109" y="576"/>
                  </a:lnTo>
                  <a:lnTo>
                    <a:pt x="114" y="574"/>
                  </a:lnTo>
                  <a:lnTo>
                    <a:pt x="118" y="572"/>
                  </a:lnTo>
                  <a:lnTo>
                    <a:pt x="124" y="568"/>
                  </a:lnTo>
                  <a:lnTo>
                    <a:pt x="130" y="562"/>
                  </a:lnTo>
                  <a:lnTo>
                    <a:pt x="135" y="559"/>
                  </a:lnTo>
                  <a:lnTo>
                    <a:pt x="280" y="0"/>
                  </a:lnTo>
                  <a:lnTo>
                    <a:pt x="124" y="53"/>
                  </a:lnTo>
                  <a:lnTo>
                    <a:pt x="124" y="53"/>
                  </a:lnTo>
                  <a:close/>
                </a:path>
              </a:pathLst>
            </a:custGeom>
            <a:solidFill>
              <a:srgbClr val="9999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09" name="Freeform 37"/>
            <p:cNvSpPr>
              <a:spLocks/>
            </p:cNvSpPr>
            <p:nvPr/>
          </p:nvSpPr>
          <p:spPr bwMode="auto">
            <a:xfrm>
              <a:off x="2523" y="2524"/>
              <a:ext cx="219" cy="1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5" y="10"/>
                </a:cxn>
                <a:cxn ang="0">
                  <a:pos x="7" y="15"/>
                </a:cxn>
                <a:cxn ang="0">
                  <a:pos x="11" y="19"/>
                </a:cxn>
                <a:cxn ang="0">
                  <a:pos x="17" y="27"/>
                </a:cxn>
                <a:cxn ang="0">
                  <a:pos x="21" y="32"/>
                </a:cxn>
                <a:cxn ang="0">
                  <a:pos x="24" y="40"/>
                </a:cxn>
                <a:cxn ang="0">
                  <a:pos x="30" y="48"/>
                </a:cxn>
                <a:cxn ang="0">
                  <a:pos x="38" y="57"/>
                </a:cxn>
                <a:cxn ang="0">
                  <a:pos x="45" y="67"/>
                </a:cxn>
                <a:cxn ang="0">
                  <a:pos x="53" y="76"/>
                </a:cxn>
                <a:cxn ang="0">
                  <a:pos x="57" y="80"/>
                </a:cxn>
                <a:cxn ang="0">
                  <a:pos x="61" y="86"/>
                </a:cxn>
                <a:cxn ang="0">
                  <a:pos x="66" y="91"/>
                </a:cxn>
                <a:cxn ang="0">
                  <a:pos x="72" y="97"/>
                </a:cxn>
                <a:cxn ang="0">
                  <a:pos x="78" y="103"/>
                </a:cxn>
                <a:cxn ang="0">
                  <a:pos x="81" y="109"/>
                </a:cxn>
                <a:cxn ang="0">
                  <a:pos x="87" y="114"/>
                </a:cxn>
                <a:cxn ang="0">
                  <a:pos x="93" y="118"/>
                </a:cxn>
                <a:cxn ang="0">
                  <a:pos x="99" y="124"/>
                </a:cxn>
                <a:cxn ang="0">
                  <a:pos x="104" y="131"/>
                </a:cxn>
                <a:cxn ang="0">
                  <a:pos x="110" y="137"/>
                </a:cxn>
                <a:cxn ang="0">
                  <a:pos x="116" y="143"/>
                </a:cxn>
                <a:cxn ang="0">
                  <a:pos x="121" y="148"/>
                </a:cxn>
                <a:cxn ang="0">
                  <a:pos x="129" y="154"/>
                </a:cxn>
                <a:cxn ang="0">
                  <a:pos x="135" y="162"/>
                </a:cxn>
                <a:cxn ang="0">
                  <a:pos x="142" y="167"/>
                </a:cxn>
                <a:cxn ang="0">
                  <a:pos x="150" y="173"/>
                </a:cxn>
                <a:cxn ang="0">
                  <a:pos x="157" y="179"/>
                </a:cxn>
                <a:cxn ang="0">
                  <a:pos x="165" y="186"/>
                </a:cxn>
                <a:cxn ang="0">
                  <a:pos x="173" y="194"/>
                </a:cxn>
                <a:cxn ang="0">
                  <a:pos x="180" y="200"/>
                </a:cxn>
                <a:cxn ang="0">
                  <a:pos x="190" y="205"/>
                </a:cxn>
                <a:cxn ang="0">
                  <a:pos x="197" y="211"/>
                </a:cxn>
                <a:cxn ang="0">
                  <a:pos x="207" y="219"/>
                </a:cxn>
                <a:cxn ang="0">
                  <a:pos x="214" y="224"/>
                </a:cxn>
                <a:cxn ang="0">
                  <a:pos x="226" y="232"/>
                </a:cxn>
                <a:cxn ang="0">
                  <a:pos x="233" y="238"/>
                </a:cxn>
                <a:cxn ang="0">
                  <a:pos x="245" y="245"/>
                </a:cxn>
                <a:cxn ang="0">
                  <a:pos x="254" y="251"/>
                </a:cxn>
                <a:cxn ang="0">
                  <a:pos x="264" y="257"/>
                </a:cxn>
                <a:cxn ang="0">
                  <a:pos x="275" y="264"/>
                </a:cxn>
                <a:cxn ang="0">
                  <a:pos x="287" y="270"/>
                </a:cxn>
                <a:cxn ang="0">
                  <a:pos x="296" y="276"/>
                </a:cxn>
                <a:cxn ang="0">
                  <a:pos x="308" y="283"/>
                </a:cxn>
                <a:cxn ang="0">
                  <a:pos x="319" y="289"/>
                </a:cxn>
                <a:cxn ang="0">
                  <a:pos x="330" y="297"/>
                </a:cxn>
                <a:cxn ang="0">
                  <a:pos x="43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7" h="297">
                  <a:moveTo>
                    <a:pt x="0" y="0"/>
                  </a:moveTo>
                  <a:lnTo>
                    <a:pt x="0" y="0"/>
                  </a:lnTo>
                  <a:lnTo>
                    <a:pt x="4" y="6"/>
                  </a:lnTo>
                  <a:lnTo>
                    <a:pt x="5" y="10"/>
                  </a:lnTo>
                  <a:lnTo>
                    <a:pt x="7" y="15"/>
                  </a:lnTo>
                  <a:lnTo>
                    <a:pt x="11" y="19"/>
                  </a:lnTo>
                  <a:lnTo>
                    <a:pt x="17" y="27"/>
                  </a:lnTo>
                  <a:lnTo>
                    <a:pt x="21" y="32"/>
                  </a:lnTo>
                  <a:lnTo>
                    <a:pt x="24" y="40"/>
                  </a:lnTo>
                  <a:lnTo>
                    <a:pt x="30" y="48"/>
                  </a:lnTo>
                  <a:lnTo>
                    <a:pt x="38" y="57"/>
                  </a:lnTo>
                  <a:lnTo>
                    <a:pt x="45" y="67"/>
                  </a:lnTo>
                  <a:lnTo>
                    <a:pt x="53" y="76"/>
                  </a:lnTo>
                  <a:lnTo>
                    <a:pt x="57" y="80"/>
                  </a:lnTo>
                  <a:lnTo>
                    <a:pt x="61" y="86"/>
                  </a:lnTo>
                  <a:lnTo>
                    <a:pt x="66" y="91"/>
                  </a:lnTo>
                  <a:lnTo>
                    <a:pt x="72" y="97"/>
                  </a:lnTo>
                  <a:lnTo>
                    <a:pt x="78" y="103"/>
                  </a:lnTo>
                  <a:lnTo>
                    <a:pt x="81" y="109"/>
                  </a:lnTo>
                  <a:lnTo>
                    <a:pt x="87" y="114"/>
                  </a:lnTo>
                  <a:lnTo>
                    <a:pt x="93" y="118"/>
                  </a:lnTo>
                  <a:lnTo>
                    <a:pt x="99" y="124"/>
                  </a:lnTo>
                  <a:lnTo>
                    <a:pt x="104" y="131"/>
                  </a:lnTo>
                  <a:lnTo>
                    <a:pt x="110" y="137"/>
                  </a:lnTo>
                  <a:lnTo>
                    <a:pt x="116" y="143"/>
                  </a:lnTo>
                  <a:lnTo>
                    <a:pt x="121" y="148"/>
                  </a:lnTo>
                  <a:lnTo>
                    <a:pt x="129" y="154"/>
                  </a:lnTo>
                  <a:lnTo>
                    <a:pt x="135" y="162"/>
                  </a:lnTo>
                  <a:lnTo>
                    <a:pt x="142" y="167"/>
                  </a:lnTo>
                  <a:lnTo>
                    <a:pt x="150" y="173"/>
                  </a:lnTo>
                  <a:lnTo>
                    <a:pt x="157" y="179"/>
                  </a:lnTo>
                  <a:lnTo>
                    <a:pt x="165" y="186"/>
                  </a:lnTo>
                  <a:lnTo>
                    <a:pt x="173" y="194"/>
                  </a:lnTo>
                  <a:lnTo>
                    <a:pt x="180" y="200"/>
                  </a:lnTo>
                  <a:lnTo>
                    <a:pt x="190" y="205"/>
                  </a:lnTo>
                  <a:lnTo>
                    <a:pt x="197" y="211"/>
                  </a:lnTo>
                  <a:lnTo>
                    <a:pt x="207" y="219"/>
                  </a:lnTo>
                  <a:lnTo>
                    <a:pt x="214" y="224"/>
                  </a:lnTo>
                  <a:lnTo>
                    <a:pt x="226" y="232"/>
                  </a:lnTo>
                  <a:lnTo>
                    <a:pt x="233" y="238"/>
                  </a:lnTo>
                  <a:lnTo>
                    <a:pt x="245" y="245"/>
                  </a:lnTo>
                  <a:lnTo>
                    <a:pt x="254" y="251"/>
                  </a:lnTo>
                  <a:lnTo>
                    <a:pt x="264" y="257"/>
                  </a:lnTo>
                  <a:lnTo>
                    <a:pt x="275" y="264"/>
                  </a:lnTo>
                  <a:lnTo>
                    <a:pt x="287" y="270"/>
                  </a:lnTo>
                  <a:lnTo>
                    <a:pt x="296" y="276"/>
                  </a:lnTo>
                  <a:lnTo>
                    <a:pt x="308" y="283"/>
                  </a:lnTo>
                  <a:lnTo>
                    <a:pt x="319" y="289"/>
                  </a:lnTo>
                  <a:lnTo>
                    <a:pt x="330" y="297"/>
                  </a:lnTo>
                  <a:lnTo>
                    <a:pt x="43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B3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10" name="Freeform 38"/>
            <p:cNvSpPr>
              <a:spLocks/>
            </p:cNvSpPr>
            <p:nvPr/>
          </p:nvSpPr>
          <p:spPr bwMode="auto">
            <a:xfrm>
              <a:off x="2649" y="2796"/>
              <a:ext cx="152" cy="9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64" y="7"/>
                </a:cxn>
                <a:cxn ang="0">
                  <a:pos x="76" y="17"/>
                </a:cxn>
                <a:cxn ang="0">
                  <a:pos x="95" y="30"/>
                </a:cxn>
                <a:cxn ang="0">
                  <a:pos x="102" y="36"/>
                </a:cxn>
                <a:cxn ang="0">
                  <a:pos x="114" y="43"/>
                </a:cxn>
                <a:cxn ang="0">
                  <a:pos x="125" y="51"/>
                </a:cxn>
                <a:cxn ang="0">
                  <a:pos x="136" y="59"/>
                </a:cxn>
                <a:cxn ang="0">
                  <a:pos x="148" y="68"/>
                </a:cxn>
                <a:cxn ang="0">
                  <a:pos x="161" y="78"/>
                </a:cxn>
                <a:cxn ang="0">
                  <a:pos x="172" y="87"/>
                </a:cxn>
                <a:cxn ang="0">
                  <a:pos x="186" y="97"/>
                </a:cxn>
                <a:cxn ang="0">
                  <a:pos x="197" y="104"/>
                </a:cxn>
                <a:cxn ang="0">
                  <a:pos x="209" y="114"/>
                </a:cxn>
                <a:cxn ang="0">
                  <a:pos x="220" y="123"/>
                </a:cxn>
                <a:cxn ang="0">
                  <a:pos x="233" y="131"/>
                </a:cxn>
                <a:cxn ang="0">
                  <a:pos x="243" y="140"/>
                </a:cxn>
                <a:cxn ang="0">
                  <a:pos x="254" y="148"/>
                </a:cxn>
                <a:cxn ang="0">
                  <a:pos x="273" y="163"/>
                </a:cxn>
                <a:cxn ang="0">
                  <a:pos x="286" y="177"/>
                </a:cxn>
                <a:cxn ang="0">
                  <a:pos x="298" y="186"/>
                </a:cxn>
                <a:cxn ang="0">
                  <a:pos x="304" y="197"/>
                </a:cxn>
                <a:cxn ang="0">
                  <a:pos x="296" y="196"/>
                </a:cxn>
                <a:cxn ang="0">
                  <a:pos x="283" y="194"/>
                </a:cxn>
                <a:cxn ang="0">
                  <a:pos x="266" y="188"/>
                </a:cxn>
                <a:cxn ang="0">
                  <a:pos x="256" y="184"/>
                </a:cxn>
                <a:cxn ang="0">
                  <a:pos x="247" y="182"/>
                </a:cxn>
                <a:cxn ang="0">
                  <a:pos x="235" y="178"/>
                </a:cxn>
                <a:cxn ang="0">
                  <a:pos x="222" y="175"/>
                </a:cxn>
                <a:cxn ang="0">
                  <a:pos x="210" y="171"/>
                </a:cxn>
                <a:cxn ang="0">
                  <a:pos x="197" y="167"/>
                </a:cxn>
                <a:cxn ang="0">
                  <a:pos x="184" y="161"/>
                </a:cxn>
                <a:cxn ang="0">
                  <a:pos x="171" y="158"/>
                </a:cxn>
                <a:cxn ang="0">
                  <a:pos x="157" y="152"/>
                </a:cxn>
                <a:cxn ang="0">
                  <a:pos x="144" y="150"/>
                </a:cxn>
                <a:cxn ang="0">
                  <a:pos x="131" y="144"/>
                </a:cxn>
                <a:cxn ang="0">
                  <a:pos x="117" y="138"/>
                </a:cxn>
                <a:cxn ang="0">
                  <a:pos x="104" y="135"/>
                </a:cxn>
                <a:cxn ang="0">
                  <a:pos x="91" y="129"/>
                </a:cxn>
                <a:cxn ang="0">
                  <a:pos x="77" y="125"/>
                </a:cxn>
                <a:cxn ang="0">
                  <a:pos x="66" y="121"/>
                </a:cxn>
                <a:cxn ang="0">
                  <a:pos x="57" y="118"/>
                </a:cxn>
                <a:cxn ang="0">
                  <a:pos x="47" y="114"/>
                </a:cxn>
                <a:cxn ang="0">
                  <a:pos x="36" y="110"/>
                </a:cxn>
                <a:cxn ang="0">
                  <a:pos x="28" y="106"/>
                </a:cxn>
                <a:cxn ang="0">
                  <a:pos x="15" y="102"/>
                </a:cxn>
                <a:cxn ang="0">
                  <a:pos x="7" y="99"/>
                </a:cxn>
                <a:cxn ang="0">
                  <a:pos x="0" y="11"/>
                </a:cxn>
                <a:cxn ang="0">
                  <a:pos x="53" y="0"/>
                </a:cxn>
              </a:cxnLst>
              <a:rect l="0" t="0" r="r" b="b"/>
              <a:pathLst>
                <a:path w="304" h="197">
                  <a:moveTo>
                    <a:pt x="53" y="0"/>
                  </a:moveTo>
                  <a:lnTo>
                    <a:pt x="55" y="2"/>
                  </a:lnTo>
                  <a:lnTo>
                    <a:pt x="58" y="4"/>
                  </a:lnTo>
                  <a:lnTo>
                    <a:pt x="64" y="7"/>
                  </a:lnTo>
                  <a:lnTo>
                    <a:pt x="68" y="11"/>
                  </a:lnTo>
                  <a:lnTo>
                    <a:pt x="76" y="17"/>
                  </a:lnTo>
                  <a:lnTo>
                    <a:pt x="83" y="23"/>
                  </a:lnTo>
                  <a:lnTo>
                    <a:pt x="95" y="30"/>
                  </a:lnTo>
                  <a:lnTo>
                    <a:pt x="98" y="32"/>
                  </a:lnTo>
                  <a:lnTo>
                    <a:pt x="102" y="36"/>
                  </a:lnTo>
                  <a:lnTo>
                    <a:pt x="108" y="40"/>
                  </a:lnTo>
                  <a:lnTo>
                    <a:pt x="114" y="43"/>
                  </a:lnTo>
                  <a:lnTo>
                    <a:pt x="119" y="47"/>
                  </a:lnTo>
                  <a:lnTo>
                    <a:pt x="125" y="51"/>
                  </a:lnTo>
                  <a:lnTo>
                    <a:pt x="131" y="55"/>
                  </a:lnTo>
                  <a:lnTo>
                    <a:pt x="136" y="59"/>
                  </a:lnTo>
                  <a:lnTo>
                    <a:pt x="142" y="62"/>
                  </a:lnTo>
                  <a:lnTo>
                    <a:pt x="148" y="68"/>
                  </a:lnTo>
                  <a:lnTo>
                    <a:pt x="155" y="72"/>
                  </a:lnTo>
                  <a:lnTo>
                    <a:pt x="161" y="78"/>
                  </a:lnTo>
                  <a:lnTo>
                    <a:pt x="167" y="81"/>
                  </a:lnTo>
                  <a:lnTo>
                    <a:pt x="172" y="87"/>
                  </a:lnTo>
                  <a:lnTo>
                    <a:pt x="180" y="91"/>
                  </a:lnTo>
                  <a:lnTo>
                    <a:pt x="186" y="97"/>
                  </a:lnTo>
                  <a:lnTo>
                    <a:pt x="191" y="100"/>
                  </a:lnTo>
                  <a:lnTo>
                    <a:pt x="197" y="104"/>
                  </a:lnTo>
                  <a:lnTo>
                    <a:pt x="203" y="110"/>
                  </a:lnTo>
                  <a:lnTo>
                    <a:pt x="209" y="114"/>
                  </a:lnTo>
                  <a:lnTo>
                    <a:pt x="214" y="118"/>
                  </a:lnTo>
                  <a:lnTo>
                    <a:pt x="220" y="123"/>
                  </a:lnTo>
                  <a:lnTo>
                    <a:pt x="226" y="127"/>
                  </a:lnTo>
                  <a:lnTo>
                    <a:pt x="233" y="131"/>
                  </a:lnTo>
                  <a:lnTo>
                    <a:pt x="237" y="135"/>
                  </a:lnTo>
                  <a:lnTo>
                    <a:pt x="243" y="140"/>
                  </a:lnTo>
                  <a:lnTo>
                    <a:pt x="248" y="144"/>
                  </a:lnTo>
                  <a:lnTo>
                    <a:pt x="254" y="148"/>
                  </a:lnTo>
                  <a:lnTo>
                    <a:pt x="264" y="156"/>
                  </a:lnTo>
                  <a:lnTo>
                    <a:pt x="273" y="163"/>
                  </a:lnTo>
                  <a:lnTo>
                    <a:pt x="281" y="171"/>
                  </a:lnTo>
                  <a:lnTo>
                    <a:pt x="286" y="177"/>
                  </a:lnTo>
                  <a:lnTo>
                    <a:pt x="292" y="182"/>
                  </a:lnTo>
                  <a:lnTo>
                    <a:pt x="298" y="186"/>
                  </a:lnTo>
                  <a:lnTo>
                    <a:pt x="304" y="194"/>
                  </a:lnTo>
                  <a:lnTo>
                    <a:pt x="304" y="197"/>
                  </a:lnTo>
                  <a:lnTo>
                    <a:pt x="300" y="196"/>
                  </a:lnTo>
                  <a:lnTo>
                    <a:pt x="296" y="196"/>
                  </a:lnTo>
                  <a:lnTo>
                    <a:pt x="290" y="194"/>
                  </a:lnTo>
                  <a:lnTo>
                    <a:pt x="283" y="194"/>
                  </a:lnTo>
                  <a:lnTo>
                    <a:pt x="273" y="190"/>
                  </a:lnTo>
                  <a:lnTo>
                    <a:pt x="266" y="188"/>
                  </a:lnTo>
                  <a:lnTo>
                    <a:pt x="262" y="186"/>
                  </a:lnTo>
                  <a:lnTo>
                    <a:pt x="256" y="184"/>
                  </a:lnTo>
                  <a:lnTo>
                    <a:pt x="250" y="184"/>
                  </a:lnTo>
                  <a:lnTo>
                    <a:pt x="247" y="182"/>
                  </a:lnTo>
                  <a:lnTo>
                    <a:pt x="241" y="180"/>
                  </a:lnTo>
                  <a:lnTo>
                    <a:pt x="235" y="178"/>
                  </a:lnTo>
                  <a:lnTo>
                    <a:pt x="228" y="177"/>
                  </a:lnTo>
                  <a:lnTo>
                    <a:pt x="222" y="175"/>
                  </a:lnTo>
                  <a:lnTo>
                    <a:pt x="216" y="173"/>
                  </a:lnTo>
                  <a:lnTo>
                    <a:pt x="210" y="171"/>
                  </a:lnTo>
                  <a:lnTo>
                    <a:pt x="203" y="169"/>
                  </a:lnTo>
                  <a:lnTo>
                    <a:pt x="197" y="167"/>
                  </a:lnTo>
                  <a:lnTo>
                    <a:pt x="190" y="163"/>
                  </a:lnTo>
                  <a:lnTo>
                    <a:pt x="184" y="161"/>
                  </a:lnTo>
                  <a:lnTo>
                    <a:pt x="176" y="159"/>
                  </a:lnTo>
                  <a:lnTo>
                    <a:pt x="171" y="158"/>
                  </a:lnTo>
                  <a:lnTo>
                    <a:pt x="163" y="154"/>
                  </a:lnTo>
                  <a:lnTo>
                    <a:pt x="157" y="152"/>
                  </a:lnTo>
                  <a:lnTo>
                    <a:pt x="150" y="152"/>
                  </a:lnTo>
                  <a:lnTo>
                    <a:pt x="144" y="150"/>
                  </a:lnTo>
                  <a:lnTo>
                    <a:pt x="136" y="146"/>
                  </a:lnTo>
                  <a:lnTo>
                    <a:pt x="131" y="144"/>
                  </a:lnTo>
                  <a:lnTo>
                    <a:pt x="123" y="140"/>
                  </a:lnTo>
                  <a:lnTo>
                    <a:pt x="117" y="138"/>
                  </a:lnTo>
                  <a:lnTo>
                    <a:pt x="110" y="137"/>
                  </a:lnTo>
                  <a:lnTo>
                    <a:pt x="104" y="135"/>
                  </a:lnTo>
                  <a:lnTo>
                    <a:pt x="96" y="131"/>
                  </a:lnTo>
                  <a:lnTo>
                    <a:pt x="91" y="129"/>
                  </a:lnTo>
                  <a:lnTo>
                    <a:pt x="85" y="127"/>
                  </a:lnTo>
                  <a:lnTo>
                    <a:pt x="77" y="125"/>
                  </a:lnTo>
                  <a:lnTo>
                    <a:pt x="72" y="123"/>
                  </a:lnTo>
                  <a:lnTo>
                    <a:pt x="66" y="121"/>
                  </a:lnTo>
                  <a:lnTo>
                    <a:pt x="62" y="119"/>
                  </a:lnTo>
                  <a:lnTo>
                    <a:pt x="57" y="118"/>
                  </a:lnTo>
                  <a:lnTo>
                    <a:pt x="51" y="116"/>
                  </a:lnTo>
                  <a:lnTo>
                    <a:pt x="47" y="114"/>
                  </a:lnTo>
                  <a:lnTo>
                    <a:pt x="41" y="112"/>
                  </a:lnTo>
                  <a:lnTo>
                    <a:pt x="36" y="110"/>
                  </a:lnTo>
                  <a:lnTo>
                    <a:pt x="32" y="108"/>
                  </a:lnTo>
                  <a:lnTo>
                    <a:pt x="28" y="106"/>
                  </a:lnTo>
                  <a:lnTo>
                    <a:pt x="20" y="104"/>
                  </a:lnTo>
                  <a:lnTo>
                    <a:pt x="15" y="102"/>
                  </a:lnTo>
                  <a:lnTo>
                    <a:pt x="9" y="99"/>
                  </a:lnTo>
                  <a:lnTo>
                    <a:pt x="7" y="99"/>
                  </a:lnTo>
                  <a:lnTo>
                    <a:pt x="3" y="99"/>
                  </a:lnTo>
                  <a:lnTo>
                    <a:pt x="0" y="11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66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11" name="Freeform 39"/>
            <p:cNvSpPr>
              <a:spLocks/>
            </p:cNvSpPr>
            <p:nvPr/>
          </p:nvSpPr>
          <p:spPr bwMode="auto">
            <a:xfrm>
              <a:off x="2620" y="2727"/>
              <a:ext cx="71" cy="12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65"/>
                </a:cxn>
                <a:cxn ang="0">
                  <a:pos x="0" y="66"/>
                </a:cxn>
                <a:cxn ang="0">
                  <a:pos x="1" y="70"/>
                </a:cxn>
                <a:cxn ang="0">
                  <a:pos x="1" y="76"/>
                </a:cxn>
                <a:cxn ang="0">
                  <a:pos x="3" y="85"/>
                </a:cxn>
                <a:cxn ang="0">
                  <a:pos x="3" y="89"/>
                </a:cxn>
                <a:cxn ang="0">
                  <a:pos x="7" y="95"/>
                </a:cxn>
                <a:cxn ang="0">
                  <a:pos x="7" y="101"/>
                </a:cxn>
                <a:cxn ang="0">
                  <a:pos x="9" y="106"/>
                </a:cxn>
                <a:cxn ang="0">
                  <a:pos x="11" y="112"/>
                </a:cxn>
                <a:cxn ang="0">
                  <a:pos x="13" y="120"/>
                </a:cxn>
                <a:cxn ang="0">
                  <a:pos x="15" y="127"/>
                </a:cxn>
                <a:cxn ang="0">
                  <a:pos x="17" y="135"/>
                </a:cxn>
                <a:cxn ang="0">
                  <a:pos x="19" y="141"/>
                </a:cxn>
                <a:cxn ang="0">
                  <a:pos x="20" y="148"/>
                </a:cxn>
                <a:cxn ang="0">
                  <a:pos x="22" y="156"/>
                </a:cxn>
                <a:cxn ang="0">
                  <a:pos x="26" y="163"/>
                </a:cxn>
                <a:cxn ang="0">
                  <a:pos x="28" y="169"/>
                </a:cxn>
                <a:cxn ang="0">
                  <a:pos x="30" y="177"/>
                </a:cxn>
                <a:cxn ang="0">
                  <a:pos x="34" y="184"/>
                </a:cxn>
                <a:cxn ang="0">
                  <a:pos x="36" y="192"/>
                </a:cxn>
                <a:cxn ang="0">
                  <a:pos x="38" y="199"/>
                </a:cxn>
                <a:cxn ang="0">
                  <a:pos x="41" y="205"/>
                </a:cxn>
                <a:cxn ang="0">
                  <a:pos x="43" y="211"/>
                </a:cxn>
                <a:cxn ang="0">
                  <a:pos x="47" y="218"/>
                </a:cxn>
                <a:cxn ang="0">
                  <a:pos x="49" y="222"/>
                </a:cxn>
                <a:cxn ang="0">
                  <a:pos x="53" y="228"/>
                </a:cxn>
                <a:cxn ang="0">
                  <a:pos x="57" y="234"/>
                </a:cxn>
                <a:cxn ang="0">
                  <a:pos x="60" y="239"/>
                </a:cxn>
                <a:cxn ang="0">
                  <a:pos x="60" y="237"/>
                </a:cxn>
                <a:cxn ang="0">
                  <a:pos x="62" y="234"/>
                </a:cxn>
                <a:cxn ang="0">
                  <a:pos x="64" y="230"/>
                </a:cxn>
                <a:cxn ang="0">
                  <a:pos x="68" y="224"/>
                </a:cxn>
                <a:cxn ang="0">
                  <a:pos x="70" y="217"/>
                </a:cxn>
                <a:cxn ang="0">
                  <a:pos x="76" y="207"/>
                </a:cxn>
                <a:cxn ang="0">
                  <a:pos x="77" y="201"/>
                </a:cxn>
                <a:cxn ang="0">
                  <a:pos x="81" y="196"/>
                </a:cxn>
                <a:cxn ang="0">
                  <a:pos x="83" y="192"/>
                </a:cxn>
                <a:cxn ang="0">
                  <a:pos x="87" y="186"/>
                </a:cxn>
                <a:cxn ang="0">
                  <a:pos x="91" y="180"/>
                </a:cxn>
                <a:cxn ang="0">
                  <a:pos x="93" y="173"/>
                </a:cxn>
                <a:cxn ang="0">
                  <a:pos x="95" y="167"/>
                </a:cxn>
                <a:cxn ang="0">
                  <a:pos x="98" y="160"/>
                </a:cxn>
                <a:cxn ang="0">
                  <a:pos x="102" y="152"/>
                </a:cxn>
                <a:cxn ang="0">
                  <a:pos x="106" y="144"/>
                </a:cxn>
                <a:cxn ang="0">
                  <a:pos x="110" y="137"/>
                </a:cxn>
                <a:cxn ang="0">
                  <a:pos x="114" y="131"/>
                </a:cxn>
                <a:cxn ang="0">
                  <a:pos x="115" y="123"/>
                </a:cxn>
                <a:cxn ang="0">
                  <a:pos x="119" y="114"/>
                </a:cxn>
                <a:cxn ang="0">
                  <a:pos x="123" y="106"/>
                </a:cxn>
                <a:cxn ang="0">
                  <a:pos x="127" y="99"/>
                </a:cxn>
                <a:cxn ang="0">
                  <a:pos x="129" y="89"/>
                </a:cxn>
                <a:cxn ang="0">
                  <a:pos x="133" y="82"/>
                </a:cxn>
                <a:cxn ang="0">
                  <a:pos x="136" y="72"/>
                </a:cxn>
                <a:cxn ang="0">
                  <a:pos x="140" y="65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40" h="239">
                  <a:moveTo>
                    <a:pt x="19" y="0"/>
                  </a:moveTo>
                  <a:lnTo>
                    <a:pt x="0" y="65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1" y="76"/>
                  </a:lnTo>
                  <a:lnTo>
                    <a:pt x="3" y="85"/>
                  </a:lnTo>
                  <a:lnTo>
                    <a:pt x="3" y="89"/>
                  </a:lnTo>
                  <a:lnTo>
                    <a:pt x="7" y="95"/>
                  </a:lnTo>
                  <a:lnTo>
                    <a:pt x="7" y="101"/>
                  </a:lnTo>
                  <a:lnTo>
                    <a:pt x="9" y="106"/>
                  </a:lnTo>
                  <a:lnTo>
                    <a:pt x="11" y="112"/>
                  </a:lnTo>
                  <a:lnTo>
                    <a:pt x="13" y="120"/>
                  </a:lnTo>
                  <a:lnTo>
                    <a:pt x="15" y="127"/>
                  </a:lnTo>
                  <a:lnTo>
                    <a:pt x="17" y="135"/>
                  </a:lnTo>
                  <a:lnTo>
                    <a:pt x="19" y="141"/>
                  </a:lnTo>
                  <a:lnTo>
                    <a:pt x="20" y="148"/>
                  </a:lnTo>
                  <a:lnTo>
                    <a:pt x="22" y="156"/>
                  </a:lnTo>
                  <a:lnTo>
                    <a:pt x="26" y="163"/>
                  </a:lnTo>
                  <a:lnTo>
                    <a:pt x="28" y="169"/>
                  </a:lnTo>
                  <a:lnTo>
                    <a:pt x="30" y="177"/>
                  </a:lnTo>
                  <a:lnTo>
                    <a:pt x="34" y="184"/>
                  </a:lnTo>
                  <a:lnTo>
                    <a:pt x="36" y="192"/>
                  </a:lnTo>
                  <a:lnTo>
                    <a:pt x="38" y="199"/>
                  </a:lnTo>
                  <a:lnTo>
                    <a:pt x="41" y="205"/>
                  </a:lnTo>
                  <a:lnTo>
                    <a:pt x="43" y="211"/>
                  </a:lnTo>
                  <a:lnTo>
                    <a:pt x="47" y="218"/>
                  </a:lnTo>
                  <a:lnTo>
                    <a:pt x="49" y="222"/>
                  </a:lnTo>
                  <a:lnTo>
                    <a:pt x="53" y="228"/>
                  </a:lnTo>
                  <a:lnTo>
                    <a:pt x="57" y="234"/>
                  </a:lnTo>
                  <a:lnTo>
                    <a:pt x="60" y="239"/>
                  </a:lnTo>
                  <a:lnTo>
                    <a:pt x="60" y="237"/>
                  </a:lnTo>
                  <a:lnTo>
                    <a:pt x="62" y="234"/>
                  </a:lnTo>
                  <a:lnTo>
                    <a:pt x="64" y="230"/>
                  </a:lnTo>
                  <a:lnTo>
                    <a:pt x="68" y="224"/>
                  </a:lnTo>
                  <a:lnTo>
                    <a:pt x="70" y="217"/>
                  </a:lnTo>
                  <a:lnTo>
                    <a:pt x="76" y="207"/>
                  </a:lnTo>
                  <a:lnTo>
                    <a:pt x="77" y="201"/>
                  </a:lnTo>
                  <a:lnTo>
                    <a:pt x="81" y="196"/>
                  </a:lnTo>
                  <a:lnTo>
                    <a:pt x="83" y="192"/>
                  </a:lnTo>
                  <a:lnTo>
                    <a:pt x="87" y="186"/>
                  </a:lnTo>
                  <a:lnTo>
                    <a:pt x="91" y="180"/>
                  </a:lnTo>
                  <a:lnTo>
                    <a:pt x="93" y="173"/>
                  </a:lnTo>
                  <a:lnTo>
                    <a:pt x="95" y="167"/>
                  </a:lnTo>
                  <a:lnTo>
                    <a:pt x="98" y="160"/>
                  </a:lnTo>
                  <a:lnTo>
                    <a:pt x="102" y="152"/>
                  </a:lnTo>
                  <a:lnTo>
                    <a:pt x="106" y="144"/>
                  </a:lnTo>
                  <a:lnTo>
                    <a:pt x="110" y="137"/>
                  </a:lnTo>
                  <a:lnTo>
                    <a:pt x="114" y="131"/>
                  </a:lnTo>
                  <a:lnTo>
                    <a:pt x="115" y="123"/>
                  </a:lnTo>
                  <a:lnTo>
                    <a:pt x="119" y="114"/>
                  </a:lnTo>
                  <a:lnTo>
                    <a:pt x="123" y="106"/>
                  </a:lnTo>
                  <a:lnTo>
                    <a:pt x="127" y="99"/>
                  </a:lnTo>
                  <a:lnTo>
                    <a:pt x="129" y="89"/>
                  </a:lnTo>
                  <a:lnTo>
                    <a:pt x="133" y="82"/>
                  </a:lnTo>
                  <a:lnTo>
                    <a:pt x="136" y="72"/>
                  </a:lnTo>
                  <a:lnTo>
                    <a:pt x="140" y="65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3B3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12" name="Freeform 40"/>
            <p:cNvSpPr>
              <a:spLocks/>
            </p:cNvSpPr>
            <p:nvPr/>
          </p:nvSpPr>
          <p:spPr bwMode="auto">
            <a:xfrm>
              <a:off x="2619" y="2517"/>
              <a:ext cx="206" cy="265"/>
            </a:xfrm>
            <a:custGeom>
              <a:avLst/>
              <a:gdLst/>
              <a:ahLst/>
              <a:cxnLst>
                <a:cxn ang="0">
                  <a:pos x="412" y="13"/>
                </a:cxn>
                <a:cxn ang="0">
                  <a:pos x="131" y="507"/>
                </a:cxn>
                <a:cxn ang="0">
                  <a:pos x="125" y="511"/>
                </a:cxn>
                <a:cxn ang="0">
                  <a:pos x="116" y="517"/>
                </a:cxn>
                <a:cxn ang="0">
                  <a:pos x="98" y="523"/>
                </a:cxn>
                <a:cxn ang="0">
                  <a:pos x="81" y="526"/>
                </a:cxn>
                <a:cxn ang="0">
                  <a:pos x="68" y="528"/>
                </a:cxn>
                <a:cxn ang="0">
                  <a:pos x="57" y="528"/>
                </a:cxn>
                <a:cxn ang="0">
                  <a:pos x="45" y="528"/>
                </a:cxn>
                <a:cxn ang="0">
                  <a:pos x="36" y="526"/>
                </a:cxn>
                <a:cxn ang="0">
                  <a:pos x="24" y="524"/>
                </a:cxn>
                <a:cxn ang="0">
                  <a:pos x="13" y="521"/>
                </a:cxn>
                <a:cxn ang="0">
                  <a:pos x="9" y="517"/>
                </a:cxn>
                <a:cxn ang="0">
                  <a:pos x="7" y="511"/>
                </a:cxn>
                <a:cxn ang="0">
                  <a:pos x="5" y="500"/>
                </a:cxn>
                <a:cxn ang="0">
                  <a:pos x="3" y="483"/>
                </a:cxn>
                <a:cxn ang="0">
                  <a:pos x="2" y="467"/>
                </a:cxn>
                <a:cxn ang="0">
                  <a:pos x="0" y="456"/>
                </a:cxn>
                <a:cxn ang="0">
                  <a:pos x="0" y="445"/>
                </a:cxn>
                <a:cxn ang="0">
                  <a:pos x="0" y="431"/>
                </a:cxn>
                <a:cxn ang="0">
                  <a:pos x="0" y="418"/>
                </a:cxn>
                <a:cxn ang="0">
                  <a:pos x="0" y="403"/>
                </a:cxn>
                <a:cxn ang="0">
                  <a:pos x="0" y="388"/>
                </a:cxn>
                <a:cxn ang="0">
                  <a:pos x="2" y="372"/>
                </a:cxn>
                <a:cxn ang="0">
                  <a:pos x="3" y="355"/>
                </a:cxn>
                <a:cxn ang="0">
                  <a:pos x="5" y="340"/>
                </a:cxn>
                <a:cxn ang="0">
                  <a:pos x="9" y="321"/>
                </a:cxn>
                <a:cxn ang="0">
                  <a:pos x="13" y="304"/>
                </a:cxn>
                <a:cxn ang="0">
                  <a:pos x="17" y="287"/>
                </a:cxn>
                <a:cxn ang="0">
                  <a:pos x="22" y="268"/>
                </a:cxn>
                <a:cxn ang="0">
                  <a:pos x="28" y="251"/>
                </a:cxn>
                <a:cxn ang="0">
                  <a:pos x="36" y="232"/>
                </a:cxn>
                <a:cxn ang="0">
                  <a:pos x="43" y="215"/>
                </a:cxn>
                <a:cxn ang="0">
                  <a:pos x="53" y="196"/>
                </a:cxn>
                <a:cxn ang="0">
                  <a:pos x="64" y="179"/>
                </a:cxn>
                <a:cxn ang="0">
                  <a:pos x="74" y="160"/>
                </a:cxn>
                <a:cxn ang="0">
                  <a:pos x="87" y="142"/>
                </a:cxn>
                <a:cxn ang="0">
                  <a:pos x="100" y="127"/>
                </a:cxn>
                <a:cxn ang="0">
                  <a:pos x="117" y="110"/>
                </a:cxn>
                <a:cxn ang="0">
                  <a:pos x="133" y="93"/>
                </a:cxn>
                <a:cxn ang="0">
                  <a:pos x="207" y="0"/>
                </a:cxn>
              </a:cxnLst>
              <a:rect l="0" t="0" r="r" b="b"/>
              <a:pathLst>
                <a:path w="412" h="528">
                  <a:moveTo>
                    <a:pt x="207" y="0"/>
                  </a:moveTo>
                  <a:lnTo>
                    <a:pt x="412" y="13"/>
                  </a:lnTo>
                  <a:lnTo>
                    <a:pt x="133" y="507"/>
                  </a:lnTo>
                  <a:lnTo>
                    <a:pt x="131" y="507"/>
                  </a:lnTo>
                  <a:lnTo>
                    <a:pt x="129" y="509"/>
                  </a:lnTo>
                  <a:lnTo>
                    <a:pt x="125" y="511"/>
                  </a:lnTo>
                  <a:lnTo>
                    <a:pt x="121" y="513"/>
                  </a:lnTo>
                  <a:lnTo>
                    <a:pt x="116" y="517"/>
                  </a:lnTo>
                  <a:lnTo>
                    <a:pt x="108" y="519"/>
                  </a:lnTo>
                  <a:lnTo>
                    <a:pt x="98" y="523"/>
                  </a:lnTo>
                  <a:lnTo>
                    <a:pt x="93" y="524"/>
                  </a:lnTo>
                  <a:lnTo>
                    <a:pt x="81" y="526"/>
                  </a:lnTo>
                  <a:lnTo>
                    <a:pt x="72" y="528"/>
                  </a:lnTo>
                  <a:lnTo>
                    <a:pt x="68" y="528"/>
                  </a:lnTo>
                  <a:lnTo>
                    <a:pt x="62" y="528"/>
                  </a:lnTo>
                  <a:lnTo>
                    <a:pt x="57" y="528"/>
                  </a:lnTo>
                  <a:lnTo>
                    <a:pt x="51" y="528"/>
                  </a:lnTo>
                  <a:lnTo>
                    <a:pt x="45" y="528"/>
                  </a:lnTo>
                  <a:lnTo>
                    <a:pt x="40" y="528"/>
                  </a:lnTo>
                  <a:lnTo>
                    <a:pt x="36" y="526"/>
                  </a:lnTo>
                  <a:lnTo>
                    <a:pt x="30" y="526"/>
                  </a:lnTo>
                  <a:lnTo>
                    <a:pt x="24" y="524"/>
                  </a:lnTo>
                  <a:lnTo>
                    <a:pt x="19" y="523"/>
                  </a:lnTo>
                  <a:lnTo>
                    <a:pt x="13" y="521"/>
                  </a:lnTo>
                  <a:lnTo>
                    <a:pt x="9" y="519"/>
                  </a:lnTo>
                  <a:lnTo>
                    <a:pt x="9" y="517"/>
                  </a:lnTo>
                  <a:lnTo>
                    <a:pt x="9" y="515"/>
                  </a:lnTo>
                  <a:lnTo>
                    <a:pt x="7" y="511"/>
                  </a:lnTo>
                  <a:lnTo>
                    <a:pt x="5" y="505"/>
                  </a:lnTo>
                  <a:lnTo>
                    <a:pt x="5" y="500"/>
                  </a:lnTo>
                  <a:lnTo>
                    <a:pt x="5" y="492"/>
                  </a:lnTo>
                  <a:lnTo>
                    <a:pt x="3" y="483"/>
                  </a:lnTo>
                  <a:lnTo>
                    <a:pt x="3" y="473"/>
                  </a:lnTo>
                  <a:lnTo>
                    <a:pt x="2" y="467"/>
                  </a:lnTo>
                  <a:lnTo>
                    <a:pt x="2" y="462"/>
                  </a:lnTo>
                  <a:lnTo>
                    <a:pt x="0" y="456"/>
                  </a:lnTo>
                  <a:lnTo>
                    <a:pt x="0" y="450"/>
                  </a:lnTo>
                  <a:lnTo>
                    <a:pt x="0" y="445"/>
                  </a:lnTo>
                  <a:lnTo>
                    <a:pt x="0" y="437"/>
                  </a:lnTo>
                  <a:lnTo>
                    <a:pt x="0" y="431"/>
                  </a:lnTo>
                  <a:lnTo>
                    <a:pt x="0" y="426"/>
                  </a:lnTo>
                  <a:lnTo>
                    <a:pt x="0" y="418"/>
                  </a:lnTo>
                  <a:lnTo>
                    <a:pt x="0" y="410"/>
                  </a:lnTo>
                  <a:lnTo>
                    <a:pt x="0" y="403"/>
                  </a:lnTo>
                  <a:lnTo>
                    <a:pt x="0" y="395"/>
                  </a:lnTo>
                  <a:lnTo>
                    <a:pt x="0" y="388"/>
                  </a:lnTo>
                  <a:lnTo>
                    <a:pt x="2" y="380"/>
                  </a:lnTo>
                  <a:lnTo>
                    <a:pt x="2" y="372"/>
                  </a:lnTo>
                  <a:lnTo>
                    <a:pt x="3" y="365"/>
                  </a:lnTo>
                  <a:lnTo>
                    <a:pt x="3" y="355"/>
                  </a:lnTo>
                  <a:lnTo>
                    <a:pt x="5" y="348"/>
                  </a:lnTo>
                  <a:lnTo>
                    <a:pt x="5" y="340"/>
                  </a:lnTo>
                  <a:lnTo>
                    <a:pt x="7" y="331"/>
                  </a:lnTo>
                  <a:lnTo>
                    <a:pt x="9" y="321"/>
                  </a:lnTo>
                  <a:lnTo>
                    <a:pt x="9" y="313"/>
                  </a:lnTo>
                  <a:lnTo>
                    <a:pt x="13" y="304"/>
                  </a:lnTo>
                  <a:lnTo>
                    <a:pt x="15" y="296"/>
                  </a:lnTo>
                  <a:lnTo>
                    <a:pt x="17" y="287"/>
                  </a:lnTo>
                  <a:lnTo>
                    <a:pt x="19" y="277"/>
                  </a:lnTo>
                  <a:lnTo>
                    <a:pt x="22" y="268"/>
                  </a:lnTo>
                  <a:lnTo>
                    <a:pt x="26" y="260"/>
                  </a:lnTo>
                  <a:lnTo>
                    <a:pt x="28" y="251"/>
                  </a:lnTo>
                  <a:lnTo>
                    <a:pt x="32" y="241"/>
                  </a:lnTo>
                  <a:lnTo>
                    <a:pt x="36" y="232"/>
                  </a:lnTo>
                  <a:lnTo>
                    <a:pt x="40" y="224"/>
                  </a:lnTo>
                  <a:lnTo>
                    <a:pt x="43" y="215"/>
                  </a:lnTo>
                  <a:lnTo>
                    <a:pt x="49" y="205"/>
                  </a:lnTo>
                  <a:lnTo>
                    <a:pt x="53" y="196"/>
                  </a:lnTo>
                  <a:lnTo>
                    <a:pt x="59" y="188"/>
                  </a:lnTo>
                  <a:lnTo>
                    <a:pt x="64" y="179"/>
                  </a:lnTo>
                  <a:lnTo>
                    <a:pt x="68" y="169"/>
                  </a:lnTo>
                  <a:lnTo>
                    <a:pt x="74" y="160"/>
                  </a:lnTo>
                  <a:lnTo>
                    <a:pt x="81" y="152"/>
                  </a:lnTo>
                  <a:lnTo>
                    <a:pt x="87" y="142"/>
                  </a:lnTo>
                  <a:lnTo>
                    <a:pt x="95" y="135"/>
                  </a:lnTo>
                  <a:lnTo>
                    <a:pt x="100" y="127"/>
                  </a:lnTo>
                  <a:lnTo>
                    <a:pt x="110" y="118"/>
                  </a:lnTo>
                  <a:lnTo>
                    <a:pt x="117" y="110"/>
                  </a:lnTo>
                  <a:lnTo>
                    <a:pt x="125" y="101"/>
                  </a:lnTo>
                  <a:lnTo>
                    <a:pt x="133" y="93"/>
                  </a:lnTo>
                  <a:lnTo>
                    <a:pt x="142" y="85"/>
                  </a:lnTo>
                  <a:lnTo>
                    <a:pt x="207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6E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13" name="Freeform 41"/>
            <p:cNvSpPr>
              <a:spLocks/>
            </p:cNvSpPr>
            <p:nvPr/>
          </p:nvSpPr>
          <p:spPr bwMode="auto">
            <a:xfrm>
              <a:off x="2473" y="2389"/>
              <a:ext cx="352" cy="183"/>
            </a:xfrm>
            <a:custGeom>
              <a:avLst/>
              <a:gdLst/>
              <a:ahLst/>
              <a:cxnLst>
                <a:cxn ang="0">
                  <a:pos x="697" y="264"/>
                </a:cxn>
                <a:cxn ang="0">
                  <a:pos x="684" y="257"/>
                </a:cxn>
                <a:cxn ang="0">
                  <a:pos x="665" y="247"/>
                </a:cxn>
                <a:cxn ang="0">
                  <a:pos x="642" y="234"/>
                </a:cxn>
                <a:cxn ang="0">
                  <a:pos x="614" y="221"/>
                </a:cxn>
                <a:cxn ang="0">
                  <a:pos x="581" y="202"/>
                </a:cxn>
                <a:cxn ang="0">
                  <a:pos x="545" y="185"/>
                </a:cxn>
                <a:cxn ang="0">
                  <a:pos x="507" y="166"/>
                </a:cxn>
                <a:cxn ang="0">
                  <a:pos x="467" y="145"/>
                </a:cxn>
                <a:cxn ang="0">
                  <a:pos x="426" y="124"/>
                </a:cxn>
                <a:cxn ang="0">
                  <a:pos x="382" y="105"/>
                </a:cxn>
                <a:cxn ang="0">
                  <a:pos x="338" y="84"/>
                </a:cxn>
                <a:cxn ang="0">
                  <a:pos x="298" y="67"/>
                </a:cxn>
                <a:cxn ang="0">
                  <a:pos x="255" y="48"/>
                </a:cxn>
                <a:cxn ang="0">
                  <a:pos x="217" y="35"/>
                </a:cxn>
                <a:cxn ang="0">
                  <a:pos x="181" y="21"/>
                </a:cxn>
                <a:cxn ang="0">
                  <a:pos x="146" y="12"/>
                </a:cxn>
                <a:cxn ang="0">
                  <a:pos x="118" y="4"/>
                </a:cxn>
                <a:cxn ang="0">
                  <a:pos x="93" y="0"/>
                </a:cxn>
                <a:cxn ang="0">
                  <a:pos x="72" y="2"/>
                </a:cxn>
                <a:cxn ang="0">
                  <a:pos x="59" y="8"/>
                </a:cxn>
                <a:cxn ang="0">
                  <a:pos x="36" y="27"/>
                </a:cxn>
                <a:cxn ang="0">
                  <a:pos x="25" y="46"/>
                </a:cxn>
                <a:cxn ang="0">
                  <a:pos x="17" y="63"/>
                </a:cxn>
                <a:cxn ang="0">
                  <a:pos x="11" y="80"/>
                </a:cxn>
                <a:cxn ang="0">
                  <a:pos x="6" y="99"/>
                </a:cxn>
                <a:cxn ang="0">
                  <a:pos x="2" y="120"/>
                </a:cxn>
                <a:cxn ang="0">
                  <a:pos x="0" y="141"/>
                </a:cxn>
                <a:cxn ang="0">
                  <a:pos x="2" y="162"/>
                </a:cxn>
                <a:cxn ang="0">
                  <a:pos x="4" y="185"/>
                </a:cxn>
                <a:cxn ang="0">
                  <a:pos x="10" y="207"/>
                </a:cxn>
                <a:cxn ang="0">
                  <a:pos x="17" y="228"/>
                </a:cxn>
                <a:cxn ang="0">
                  <a:pos x="30" y="249"/>
                </a:cxn>
                <a:cxn ang="0">
                  <a:pos x="44" y="268"/>
                </a:cxn>
                <a:cxn ang="0">
                  <a:pos x="61" y="287"/>
                </a:cxn>
                <a:cxn ang="0">
                  <a:pos x="82" y="304"/>
                </a:cxn>
                <a:cxn ang="0">
                  <a:pos x="105" y="320"/>
                </a:cxn>
                <a:cxn ang="0">
                  <a:pos x="133" y="335"/>
                </a:cxn>
                <a:cxn ang="0">
                  <a:pos x="165" y="346"/>
                </a:cxn>
                <a:cxn ang="0">
                  <a:pos x="203" y="354"/>
                </a:cxn>
                <a:cxn ang="0">
                  <a:pos x="245" y="361"/>
                </a:cxn>
                <a:cxn ang="0">
                  <a:pos x="287" y="363"/>
                </a:cxn>
                <a:cxn ang="0">
                  <a:pos x="327" y="365"/>
                </a:cxn>
                <a:cxn ang="0">
                  <a:pos x="365" y="365"/>
                </a:cxn>
                <a:cxn ang="0">
                  <a:pos x="401" y="363"/>
                </a:cxn>
                <a:cxn ang="0">
                  <a:pos x="435" y="360"/>
                </a:cxn>
                <a:cxn ang="0">
                  <a:pos x="467" y="356"/>
                </a:cxn>
                <a:cxn ang="0">
                  <a:pos x="496" y="350"/>
                </a:cxn>
                <a:cxn ang="0">
                  <a:pos x="524" y="346"/>
                </a:cxn>
                <a:cxn ang="0">
                  <a:pos x="549" y="339"/>
                </a:cxn>
                <a:cxn ang="0">
                  <a:pos x="574" y="331"/>
                </a:cxn>
                <a:cxn ang="0">
                  <a:pos x="597" y="323"/>
                </a:cxn>
                <a:cxn ang="0">
                  <a:pos x="616" y="316"/>
                </a:cxn>
                <a:cxn ang="0">
                  <a:pos x="633" y="308"/>
                </a:cxn>
                <a:cxn ang="0">
                  <a:pos x="659" y="297"/>
                </a:cxn>
                <a:cxn ang="0">
                  <a:pos x="682" y="283"/>
                </a:cxn>
                <a:cxn ang="0">
                  <a:pos x="697" y="274"/>
                </a:cxn>
                <a:cxn ang="0">
                  <a:pos x="705" y="270"/>
                </a:cxn>
              </a:cxnLst>
              <a:rect l="0" t="0" r="r" b="b"/>
              <a:pathLst>
                <a:path w="705" h="365">
                  <a:moveTo>
                    <a:pt x="705" y="270"/>
                  </a:moveTo>
                  <a:lnTo>
                    <a:pt x="701" y="268"/>
                  </a:lnTo>
                  <a:lnTo>
                    <a:pt x="697" y="264"/>
                  </a:lnTo>
                  <a:lnTo>
                    <a:pt x="694" y="263"/>
                  </a:lnTo>
                  <a:lnTo>
                    <a:pt x="690" y="261"/>
                  </a:lnTo>
                  <a:lnTo>
                    <a:pt x="684" y="257"/>
                  </a:lnTo>
                  <a:lnTo>
                    <a:pt x="680" y="257"/>
                  </a:lnTo>
                  <a:lnTo>
                    <a:pt x="673" y="251"/>
                  </a:lnTo>
                  <a:lnTo>
                    <a:pt x="665" y="247"/>
                  </a:lnTo>
                  <a:lnTo>
                    <a:pt x="657" y="244"/>
                  </a:lnTo>
                  <a:lnTo>
                    <a:pt x="652" y="240"/>
                  </a:lnTo>
                  <a:lnTo>
                    <a:pt x="642" y="234"/>
                  </a:lnTo>
                  <a:lnTo>
                    <a:pt x="633" y="230"/>
                  </a:lnTo>
                  <a:lnTo>
                    <a:pt x="623" y="226"/>
                  </a:lnTo>
                  <a:lnTo>
                    <a:pt x="614" y="221"/>
                  </a:lnTo>
                  <a:lnTo>
                    <a:pt x="602" y="215"/>
                  </a:lnTo>
                  <a:lnTo>
                    <a:pt x="593" y="209"/>
                  </a:lnTo>
                  <a:lnTo>
                    <a:pt x="581" y="202"/>
                  </a:lnTo>
                  <a:lnTo>
                    <a:pt x="570" y="196"/>
                  </a:lnTo>
                  <a:lnTo>
                    <a:pt x="557" y="190"/>
                  </a:lnTo>
                  <a:lnTo>
                    <a:pt x="545" y="185"/>
                  </a:lnTo>
                  <a:lnTo>
                    <a:pt x="532" y="177"/>
                  </a:lnTo>
                  <a:lnTo>
                    <a:pt x="521" y="171"/>
                  </a:lnTo>
                  <a:lnTo>
                    <a:pt x="507" y="166"/>
                  </a:lnTo>
                  <a:lnTo>
                    <a:pt x="494" y="158"/>
                  </a:lnTo>
                  <a:lnTo>
                    <a:pt x="481" y="150"/>
                  </a:lnTo>
                  <a:lnTo>
                    <a:pt x="467" y="145"/>
                  </a:lnTo>
                  <a:lnTo>
                    <a:pt x="452" y="137"/>
                  </a:lnTo>
                  <a:lnTo>
                    <a:pt x="439" y="131"/>
                  </a:lnTo>
                  <a:lnTo>
                    <a:pt x="426" y="124"/>
                  </a:lnTo>
                  <a:lnTo>
                    <a:pt x="412" y="118"/>
                  </a:lnTo>
                  <a:lnTo>
                    <a:pt x="397" y="111"/>
                  </a:lnTo>
                  <a:lnTo>
                    <a:pt x="382" y="105"/>
                  </a:lnTo>
                  <a:lnTo>
                    <a:pt x="367" y="97"/>
                  </a:lnTo>
                  <a:lnTo>
                    <a:pt x="353" y="92"/>
                  </a:lnTo>
                  <a:lnTo>
                    <a:pt x="338" y="84"/>
                  </a:lnTo>
                  <a:lnTo>
                    <a:pt x="325" y="78"/>
                  </a:lnTo>
                  <a:lnTo>
                    <a:pt x="312" y="73"/>
                  </a:lnTo>
                  <a:lnTo>
                    <a:pt x="298" y="67"/>
                  </a:lnTo>
                  <a:lnTo>
                    <a:pt x="283" y="59"/>
                  </a:lnTo>
                  <a:lnTo>
                    <a:pt x="270" y="54"/>
                  </a:lnTo>
                  <a:lnTo>
                    <a:pt x="255" y="48"/>
                  </a:lnTo>
                  <a:lnTo>
                    <a:pt x="241" y="44"/>
                  </a:lnTo>
                  <a:lnTo>
                    <a:pt x="228" y="38"/>
                  </a:lnTo>
                  <a:lnTo>
                    <a:pt x="217" y="35"/>
                  </a:lnTo>
                  <a:lnTo>
                    <a:pt x="203" y="29"/>
                  </a:lnTo>
                  <a:lnTo>
                    <a:pt x="192" y="25"/>
                  </a:lnTo>
                  <a:lnTo>
                    <a:pt x="181" y="21"/>
                  </a:lnTo>
                  <a:lnTo>
                    <a:pt x="169" y="17"/>
                  </a:lnTo>
                  <a:lnTo>
                    <a:pt x="158" y="14"/>
                  </a:lnTo>
                  <a:lnTo>
                    <a:pt x="146" y="12"/>
                  </a:lnTo>
                  <a:lnTo>
                    <a:pt x="135" y="10"/>
                  </a:lnTo>
                  <a:lnTo>
                    <a:pt x="125" y="6"/>
                  </a:lnTo>
                  <a:lnTo>
                    <a:pt x="118" y="4"/>
                  </a:lnTo>
                  <a:lnTo>
                    <a:pt x="108" y="4"/>
                  </a:lnTo>
                  <a:lnTo>
                    <a:pt x="99" y="2"/>
                  </a:lnTo>
                  <a:lnTo>
                    <a:pt x="93" y="0"/>
                  </a:lnTo>
                  <a:lnTo>
                    <a:pt x="84" y="0"/>
                  </a:lnTo>
                  <a:lnTo>
                    <a:pt x="78" y="2"/>
                  </a:lnTo>
                  <a:lnTo>
                    <a:pt x="72" y="2"/>
                  </a:lnTo>
                  <a:lnTo>
                    <a:pt x="67" y="4"/>
                  </a:lnTo>
                  <a:lnTo>
                    <a:pt x="63" y="6"/>
                  </a:lnTo>
                  <a:lnTo>
                    <a:pt x="59" y="8"/>
                  </a:lnTo>
                  <a:lnTo>
                    <a:pt x="51" y="12"/>
                  </a:lnTo>
                  <a:lnTo>
                    <a:pt x="44" y="19"/>
                  </a:lnTo>
                  <a:lnTo>
                    <a:pt x="36" y="27"/>
                  </a:lnTo>
                  <a:lnTo>
                    <a:pt x="30" y="36"/>
                  </a:lnTo>
                  <a:lnTo>
                    <a:pt x="29" y="40"/>
                  </a:lnTo>
                  <a:lnTo>
                    <a:pt x="25" y="46"/>
                  </a:lnTo>
                  <a:lnTo>
                    <a:pt x="23" y="52"/>
                  </a:lnTo>
                  <a:lnTo>
                    <a:pt x="19" y="57"/>
                  </a:lnTo>
                  <a:lnTo>
                    <a:pt x="17" y="63"/>
                  </a:lnTo>
                  <a:lnTo>
                    <a:pt x="13" y="69"/>
                  </a:lnTo>
                  <a:lnTo>
                    <a:pt x="11" y="74"/>
                  </a:lnTo>
                  <a:lnTo>
                    <a:pt x="11" y="80"/>
                  </a:lnTo>
                  <a:lnTo>
                    <a:pt x="8" y="86"/>
                  </a:lnTo>
                  <a:lnTo>
                    <a:pt x="6" y="93"/>
                  </a:lnTo>
                  <a:lnTo>
                    <a:pt x="6" y="99"/>
                  </a:lnTo>
                  <a:lnTo>
                    <a:pt x="4" y="105"/>
                  </a:lnTo>
                  <a:lnTo>
                    <a:pt x="2" y="112"/>
                  </a:lnTo>
                  <a:lnTo>
                    <a:pt x="2" y="120"/>
                  </a:lnTo>
                  <a:lnTo>
                    <a:pt x="2" y="126"/>
                  </a:lnTo>
                  <a:lnTo>
                    <a:pt x="2" y="133"/>
                  </a:lnTo>
                  <a:lnTo>
                    <a:pt x="0" y="141"/>
                  </a:lnTo>
                  <a:lnTo>
                    <a:pt x="0" y="149"/>
                  </a:lnTo>
                  <a:lnTo>
                    <a:pt x="0" y="156"/>
                  </a:lnTo>
                  <a:lnTo>
                    <a:pt x="2" y="162"/>
                  </a:lnTo>
                  <a:lnTo>
                    <a:pt x="2" y="169"/>
                  </a:lnTo>
                  <a:lnTo>
                    <a:pt x="4" y="177"/>
                  </a:lnTo>
                  <a:lnTo>
                    <a:pt x="4" y="185"/>
                  </a:lnTo>
                  <a:lnTo>
                    <a:pt x="6" y="194"/>
                  </a:lnTo>
                  <a:lnTo>
                    <a:pt x="8" y="200"/>
                  </a:lnTo>
                  <a:lnTo>
                    <a:pt x="10" y="207"/>
                  </a:lnTo>
                  <a:lnTo>
                    <a:pt x="11" y="213"/>
                  </a:lnTo>
                  <a:lnTo>
                    <a:pt x="15" y="221"/>
                  </a:lnTo>
                  <a:lnTo>
                    <a:pt x="17" y="228"/>
                  </a:lnTo>
                  <a:lnTo>
                    <a:pt x="21" y="234"/>
                  </a:lnTo>
                  <a:lnTo>
                    <a:pt x="25" y="242"/>
                  </a:lnTo>
                  <a:lnTo>
                    <a:pt x="30" y="249"/>
                  </a:lnTo>
                  <a:lnTo>
                    <a:pt x="34" y="257"/>
                  </a:lnTo>
                  <a:lnTo>
                    <a:pt x="38" y="263"/>
                  </a:lnTo>
                  <a:lnTo>
                    <a:pt x="44" y="268"/>
                  </a:lnTo>
                  <a:lnTo>
                    <a:pt x="49" y="276"/>
                  </a:lnTo>
                  <a:lnTo>
                    <a:pt x="55" y="282"/>
                  </a:lnTo>
                  <a:lnTo>
                    <a:pt x="61" y="287"/>
                  </a:lnTo>
                  <a:lnTo>
                    <a:pt x="67" y="293"/>
                  </a:lnTo>
                  <a:lnTo>
                    <a:pt x="74" y="301"/>
                  </a:lnTo>
                  <a:lnTo>
                    <a:pt x="82" y="304"/>
                  </a:lnTo>
                  <a:lnTo>
                    <a:pt x="89" y="310"/>
                  </a:lnTo>
                  <a:lnTo>
                    <a:pt x="97" y="316"/>
                  </a:lnTo>
                  <a:lnTo>
                    <a:pt x="105" y="320"/>
                  </a:lnTo>
                  <a:lnTo>
                    <a:pt x="114" y="325"/>
                  </a:lnTo>
                  <a:lnTo>
                    <a:pt x="124" y="329"/>
                  </a:lnTo>
                  <a:lnTo>
                    <a:pt x="133" y="335"/>
                  </a:lnTo>
                  <a:lnTo>
                    <a:pt x="144" y="339"/>
                  </a:lnTo>
                  <a:lnTo>
                    <a:pt x="154" y="342"/>
                  </a:lnTo>
                  <a:lnTo>
                    <a:pt x="165" y="346"/>
                  </a:lnTo>
                  <a:lnTo>
                    <a:pt x="179" y="350"/>
                  </a:lnTo>
                  <a:lnTo>
                    <a:pt x="190" y="352"/>
                  </a:lnTo>
                  <a:lnTo>
                    <a:pt x="203" y="354"/>
                  </a:lnTo>
                  <a:lnTo>
                    <a:pt x="217" y="358"/>
                  </a:lnTo>
                  <a:lnTo>
                    <a:pt x="230" y="360"/>
                  </a:lnTo>
                  <a:lnTo>
                    <a:pt x="245" y="361"/>
                  </a:lnTo>
                  <a:lnTo>
                    <a:pt x="258" y="363"/>
                  </a:lnTo>
                  <a:lnTo>
                    <a:pt x="272" y="363"/>
                  </a:lnTo>
                  <a:lnTo>
                    <a:pt x="287" y="363"/>
                  </a:lnTo>
                  <a:lnTo>
                    <a:pt x="300" y="365"/>
                  </a:lnTo>
                  <a:lnTo>
                    <a:pt x="314" y="365"/>
                  </a:lnTo>
                  <a:lnTo>
                    <a:pt x="327" y="365"/>
                  </a:lnTo>
                  <a:lnTo>
                    <a:pt x="338" y="365"/>
                  </a:lnTo>
                  <a:lnTo>
                    <a:pt x="353" y="365"/>
                  </a:lnTo>
                  <a:lnTo>
                    <a:pt x="365" y="365"/>
                  </a:lnTo>
                  <a:lnTo>
                    <a:pt x="376" y="363"/>
                  </a:lnTo>
                  <a:lnTo>
                    <a:pt x="390" y="363"/>
                  </a:lnTo>
                  <a:lnTo>
                    <a:pt x="401" y="363"/>
                  </a:lnTo>
                  <a:lnTo>
                    <a:pt x="412" y="361"/>
                  </a:lnTo>
                  <a:lnTo>
                    <a:pt x="424" y="361"/>
                  </a:lnTo>
                  <a:lnTo>
                    <a:pt x="435" y="360"/>
                  </a:lnTo>
                  <a:lnTo>
                    <a:pt x="447" y="360"/>
                  </a:lnTo>
                  <a:lnTo>
                    <a:pt x="456" y="358"/>
                  </a:lnTo>
                  <a:lnTo>
                    <a:pt x="467" y="356"/>
                  </a:lnTo>
                  <a:lnTo>
                    <a:pt x="477" y="354"/>
                  </a:lnTo>
                  <a:lnTo>
                    <a:pt x="486" y="352"/>
                  </a:lnTo>
                  <a:lnTo>
                    <a:pt x="496" y="350"/>
                  </a:lnTo>
                  <a:lnTo>
                    <a:pt x="505" y="350"/>
                  </a:lnTo>
                  <a:lnTo>
                    <a:pt x="515" y="346"/>
                  </a:lnTo>
                  <a:lnTo>
                    <a:pt x="524" y="346"/>
                  </a:lnTo>
                  <a:lnTo>
                    <a:pt x="534" y="342"/>
                  </a:lnTo>
                  <a:lnTo>
                    <a:pt x="542" y="341"/>
                  </a:lnTo>
                  <a:lnTo>
                    <a:pt x="549" y="339"/>
                  </a:lnTo>
                  <a:lnTo>
                    <a:pt x="559" y="337"/>
                  </a:lnTo>
                  <a:lnTo>
                    <a:pt x="566" y="333"/>
                  </a:lnTo>
                  <a:lnTo>
                    <a:pt x="574" y="331"/>
                  </a:lnTo>
                  <a:lnTo>
                    <a:pt x="581" y="329"/>
                  </a:lnTo>
                  <a:lnTo>
                    <a:pt x="591" y="327"/>
                  </a:lnTo>
                  <a:lnTo>
                    <a:pt x="597" y="323"/>
                  </a:lnTo>
                  <a:lnTo>
                    <a:pt x="602" y="321"/>
                  </a:lnTo>
                  <a:lnTo>
                    <a:pt x="610" y="318"/>
                  </a:lnTo>
                  <a:lnTo>
                    <a:pt x="616" y="316"/>
                  </a:lnTo>
                  <a:lnTo>
                    <a:pt x="621" y="314"/>
                  </a:lnTo>
                  <a:lnTo>
                    <a:pt x="629" y="310"/>
                  </a:lnTo>
                  <a:lnTo>
                    <a:pt x="633" y="308"/>
                  </a:lnTo>
                  <a:lnTo>
                    <a:pt x="640" y="306"/>
                  </a:lnTo>
                  <a:lnTo>
                    <a:pt x="650" y="301"/>
                  </a:lnTo>
                  <a:lnTo>
                    <a:pt x="659" y="297"/>
                  </a:lnTo>
                  <a:lnTo>
                    <a:pt x="667" y="291"/>
                  </a:lnTo>
                  <a:lnTo>
                    <a:pt x="676" y="289"/>
                  </a:lnTo>
                  <a:lnTo>
                    <a:pt x="682" y="283"/>
                  </a:lnTo>
                  <a:lnTo>
                    <a:pt x="688" y="280"/>
                  </a:lnTo>
                  <a:lnTo>
                    <a:pt x="692" y="278"/>
                  </a:lnTo>
                  <a:lnTo>
                    <a:pt x="697" y="274"/>
                  </a:lnTo>
                  <a:lnTo>
                    <a:pt x="701" y="270"/>
                  </a:lnTo>
                  <a:lnTo>
                    <a:pt x="705" y="270"/>
                  </a:lnTo>
                  <a:lnTo>
                    <a:pt x="705" y="270"/>
                  </a:lnTo>
                  <a:close/>
                </a:path>
              </a:pathLst>
            </a:custGeom>
            <a:solidFill>
              <a:srgbClr val="FFFF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14" name="Freeform 42"/>
            <p:cNvSpPr>
              <a:spLocks/>
            </p:cNvSpPr>
            <p:nvPr/>
          </p:nvSpPr>
          <p:spPr bwMode="auto">
            <a:xfrm>
              <a:off x="2878" y="2157"/>
              <a:ext cx="47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9"/>
                </a:cxn>
                <a:cxn ang="0">
                  <a:pos x="95" y="60"/>
                </a:cxn>
                <a:cxn ang="0">
                  <a:pos x="95" y="60"/>
                </a:cxn>
                <a:cxn ang="0">
                  <a:pos x="95" y="64"/>
                </a:cxn>
                <a:cxn ang="0">
                  <a:pos x="94" y="68"/>
                </a:cxn>
                <a:cxn ang="0">
                  <a:pos x="94" y="74"/>
                </a:cxn>
                <a:cxn ang="0">
                  <a:pos x="92" y="79"/>
                </a:cxn>
                <a:cxn ang="0">
                  <a:pos x="92" y="87"/>
                </a:cxn>
                <a:cxn ang="0">
                  <a:pos x="90" y="96"/>
                </a:cxn>
                <a:cxn ang="0">
                  <a:pos x="90" y="104"/>
                </a:cxn>
                <a:cxn ang="0">
                  <a:pos x="88" y="112"/>
                </a:cxn>
                <a:cxn ang="0">
                  <a:pos x="86" y="119"/>
                </a:cxn>
                <a:cxn ang="0">
                  <a:pos x="84" y="127"/>
                </a:cxn>
                <a:cxn ang="0">
                  <a:pos x="82" y="133"/>
                </a:cxn>
                <a:cxn ang="0">
                  <a:pos x="80" y="136"/>
                </a:cxn>
                <a:cxn ang="0">
                  <a:pos x="78" y="140"/>
                </a:cxn>
                <a:cxn ang="0">
                  <a:pos x="76" y="142"/>
                </a:cxn>
                <a:cxn ang="0">
                  <a:pos x="75" y="142"/>
                </a:cxn>
                <a:cxn ang="0">
                  <a:pos x="71" y="140"/>
                </a:cxn>
                <a:cxn ang="0">
                  <a:pos x="67" y="136"/>
                </a:cxn>
                <a:cxn ang="0">
                  <a:pos x="61" y="131"/>
                </a:cxn>
                <a:cxn ang="0">
                  <a:pos x="57" y="125"/>
                </a:cxn>
                <a:cxn ang="0">
                  <a:pos x="54" y="117"/>
                </a:cxn>
                <a:cxn ang="0">
                  <a:pos x="48" y="110"/>
                </a:cxn>
                <a:cxn ang="0">
                  <a:pos x="42" y="102"/>
                </a:cxn>
                <a:cxn ang="0">
                  <a:pos x="37" y="95"/>
                </a:cxn>
                <a:cxn ang="0">
                  <a:pos x="31" y="85"/>
                </a:cxn>
                <a:cxn ang="0">
                  <a:pos x="27" y="77"/>
                </a:cxn>
                <a:cxn ang="0">
                  <a:pos x="21" y="70"/>
                </a:cxn>
                <a:cxn ang="0">
                  <a:pos x="18" y="62"/>
                </a:cxn>
                <a:cxn ang="0">
                  <a:pos x="12" y="55"/>
                </a:cxn>
                <a:cxn ang="0">
                  <a:pos x="10" y="49"/>
                </a:cxn>
                <a:cxn ang="0">
                  <a:pos x="6" y="43"/>
                </a:cxn>
                <a:cxn ang="0">
                  <a:pos x="6" y="43"/>
                </a:cxn>
                <a:cxn ang="0">
                  <a:pos x="4" y="34"/>
                </a:cxn>
                <a:cxn ang="0">
                  <a:pos x="10" y="26"/>
                </a:cxn>
                <a:cxn ang="0">
                  <a:pos x="16" y="20"/>
                </a:cxn>
                <a:cxn ang="0">
                  <a:pos x="19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5" h="142">
                  <a:moveTo>
                    <a:pt x="0" y="0"/>
                  </a:moveTo>
                  <a:lnTo>
                    <a:pt x="35" y="9"/>
                  </a:lnTo>
                  <a:lnTo>
                    <a:pt x="95" y="60"/>
                  </a:lnTo>
                  <a:lnTo>
                    <a:pt x="95" y="60"/>
                  </a:lnTo>
                  <a:lnTo>
                    <a:pt x="95" y="64"/>
                  </a:lnTo>
                  <a:lnTo>
                    <a:pt x="94" y="68"/>
                  </a:lnTo>
                  <a:lnTo>
                    <a:pt x="94" y="74"/>
                  </a:lnTo>
                  <a:lnTo>
                    <a:pt x="92" y="79"/>
                  </a:lnTo>
                  <a:lnTo>
                    <a:pt x="92" y="87"/>
                  </a:lnTo>
                  <a:lnTo>
                    <a:pt x="90" y="96"/>
                  </a:lnTo>
                  <a:lnTo>
                    <a:pt x="90" y="104"/>
                  </a:lnTo>
                  <a:lnTo>
                    <a:pt x="88" y="112"/>
                  </a:lnTo>
                  <a:lnTo>
                    <a:pt x="86" y="119"/>
                  </a:lnTo>
                  <a:lnTo>
                    <a:pt x="84" y="127"/>
                  </a:lnTo>
                  <a:lnTo>
                    <a:pt x="82" y="133"/>
                  </a:lnTo>
                  <a:lnTo>
                    <a:pt x="80" y="136"/>
                  </a:lnTo>
                  <a:lnTo>
                    <a:pt x="78" y="140"/>
                  </a:lnTo>
                  <a:lnTo>
                    <a:pt x="76" y="142"/>
                  </a:lnTo>
                  <a:lnTo>
                    <a:pt x="75" y="142"/>
                  </a:lnTo>
                  <a:lnTo>
                    <a:pt x="71" y="140"/>
                  </a:lnTo>
                  <a:lnTo>
                    <a:pt x="67" y="136"/>
                  </a:lnTo>
                  <a:lnTo>
                    <a:pt x="61" y="131"/>
                  </a:lnTo>
                  <a:lnTo>
                    <a:pt x="57" y="125"/>
                  </a:lnTo>
                  <a:lnTo>
                    <a:pt x="54" y="117"/>
                  </a:lnTo>
                  <a:lnTo>
                    <a:pt x="48" y="110"/>
                  </a:lnTo>
                  <a:lnTo>
                    <a:pt x="42" y="102"/>
                  </a:lnTo>
                  <a:lnTo>
                    <a:pt x="37" y="95"/>
                  </a:lnTo>
                  <a:lnTo>
                    <a:pt x="31" y="85"/>
                  </a:lnTo>
                  <a:lnTo>
                    <a:pt x="27" y="77"/>
                  </a:lnTo>
                  <a:lnTo>
                    <a:pt x="21" y="70"/>
                  </a:lnTo>
                  <a:lnTo>
                    <a:pt x="18" y="62"/>
                  </a:lnTo>
                  <a:lnTo>
                    <a:pt x="12" y="55"/>
                  </a:lnTo>
                  <a:lnTo>
                    <a:pt x="10" y="49"/>
                  </a:lnTo>
                  <a:lnTo>
                    <a:pt x="6" y="43"/>
                  </a:lnTo>
                  <a:lnTo>
                    <a:pt x="6" y="43"/>
                  </a:lnTo>
                  <a:lnTo>
                    <a:pt x="4" y="34"/>
                  </a:lnTo>
                  <a:lnTo>
                    <a:pt x="10" y="26"/>
                  </a:lnTo>
                  <a:lnTo>
                    <a:pt x="16" y="20"/>
                  </a:lnTo>
                  <a:lnTo>
                    <a:pt x="19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3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15" name="Freeform 43"/>
            <p:cNvSpPr>
              <a:spLocks/>
            </p:cNvSpPr>
            <p:nvPr/>
          </p:nvSpPr>
          <p:spPr bwMode="auto">
            <a:xfrm>
              <a:off x="2523" y="2389"/>
              <a:ext cx="264" cy="167"/>
            </a:xfrm>
            <a:custGeom>
              <a:avLst/>
              <a:gdLst/>
              <a:ahLst/>
              <a:cxnLst>
                <a:cxn ang="0">
                  <a:pos x="34" y="10"/>
                </a:cxn>
                <a:cxn ang="0">
                  <a:pos x="30" y="17"/>
                </a:cxn>
                <a:cxn ang="0">
                  <a:pos x="30" y="29"/>
                </a:cxn>
                <a:cxn ang="0">
                  <a:pos x="30" y="42"/>
                </a:cxn>
                <a:cxn ang="0">
                  <a:pos x="34" y="59"/>
                </a:cxn>
                <a:cxn ang="0">
                  <a:pos x="42" y="78"/>
                </a:cxn>
                <a:cxn ang="0">
                  <a:pos x="49" y="93"/>
                </a:cxn>
                <a:cxn ang="0">
                  <a:pos x="57" y="105"/>
                </a:cxn>
                <a:cxn ang="0">
                  <a:pos x="66" y="116"/>
                </a:cxn>
                <a:cxn ang="0">
                  <a:pos x="78" y="128"/>
                </a:cxn>
                <a:cxn ang="0">
                  <a:pos x="91" y="139"/>
                </a:cxn>
                <a:cxn ang="0">
                  <a:pos x="106" y="152"/>
                </a:cxn>
                <a:cxn ang="0">
                  <a:pos x="123" y="164"/>
                </a:cxn>
                <a:cxn ang="0">
                  <a:pos x="142" y="177"/>
                </a:cxn>
                <a:cxn ang="0">
                  <a:pos x="165" y="190"/>
                </a:cxn>
                <a:cxn ang="0">
                  <a:pos x="192" y="202"/>
                </a:cxn>
                <a:cxn ang="0">
                  <a:pos x="218" y="215"/>
                </a:cxn>
                <a:cxn ang="0">
                  <a:pos x="249" y="228"/>
                </a:cxn>
                <a:cxn ang="0">
                  <a:pos x="283" y="242"/>
                </a:cxn>
                <a:cxn ang="0">
                  <a:pos x="319" y="255"/>
                </a:cxn>
                <a:cxn ang="0">
                  <a:pos x="359" y="268"/>
                </a:cxn>
                <a:cxn ang="0">
                  <a:pos x="403" y="282"/>
                </a:cxn>
                <a:cxn ang="0">
                  <a:pos x="450" y="295"/>
                </a:cxn>
                <a:cxn ang="0">
                  <a:pos x="501" y="308"/>
                </a:cxn>
                <a:cxn ang="0">
                  <a:pos x="479" y="335"/>
                </a:cxn>
                <a:cxn ang="0">
                  <a:pos x="471" y="333"/>
                </a:cxn>
                <a:cxn ang="0">
                  <a:pos x="465" y="331"/>
                </a:cxn>
                <a:cxn ang="0">
                  <a:pos x="456" y="329"/>
                </a:cxn>
                <a:cxn ang="0">
                  <a:pos x="442" y="325"/>
                </a:cxn>
                <a:cxn ang="0">
                  <a:pos x="429" y="321"/>
                </a:cxn>
                <a:cxn ang="0">
                  <a:pos x="412" y="318"/>
                </a:cxn>
                <a:cxn ang="0">
                  <a:pos x="395" y="314"/>
                </a:cxn>
                <a:cxn ang="0">
                  <a:pos x="376" y="308"/>
                </a:cxn>
                <a:cxn ang="0">
                  <a:pos x="355" y="302"/>
                </a:cxn>
                <a:cxn ang="0">
                  <a:pos x="334" y="295"/>
                </a:cxn>
                <a:cxn ang="0">
                  <a:pos x="313" y="289"/>
                </a:cxn>
                <a:cxn ang="0">
                  <a:pos x="289" y="282"/>
                </a:cxn>
                <a:cxn ang="0">
                  <a:pos x="266" y="272"/>
                </a:cxn>
                <a:cxn ang="0">
                  <a:pos x="243" y="263"/>
                </a:cxn>
                <a:cxn ang="0">
                  <a:pos x="220" y="255"/>
                </a:cxn>
                <a:cxn ang="0">
                  <a:pos x="195" y="244"/>
                </a:cxn>
                <a:cxn ang="0">
                  <a:pos x="173" y="232"/>
                </a:cxn>
                <a:cxn ang="0">
                  <a:pos x="150" y="221"/>
                </a:cxn>
                <a:cxn ang="0">
                  <a:pos x="129" y="207"/>
                </a:cxn>
                <a:cxn ang="0">
                  <a:pos x="108" y="194"/>
                </a:cxn>
                <a:cxn ang="0">
                  <a:pos x="87" y="181"/>
                </a:cxn>
                <a:cxn ang="0">
                  <a:pos x="70" y="166"/>
                </a:cxn>
                <a:cxn ang="0">
                  <a:pos x="53" y="150"/>
                </a:cxn>
                <a:cxn ang="0">
                  <a:pos x="38" y="133"/>
                </a:cxn>
                <a:cxn ang="0">
                  <a:pos x="26" y="118"/>
                </a:cxn>
                <a:cxn ang="0">
                  <a:pos x="15" y="101"/>
                </a:cxn>
                <a:cxn ang="0">
                  <a:pos x="7" y="82"/>
                </a:cxn>
                <a:cxn ang="0">
                  <a:pos x="2" y="63"/>
                </a:cxn>
                <a:cxn ang="0">
                  <a:pos x="0" y="44"/>
                </a:cxn>
                <a:cxn ang="0">
                  <a:pos x="0" y="25"/>
                </a:cxn>
                <a:cxn ang="0">
                  <a:pos x="5" y="4"/>
                </a:cxn>
                <a:cxn ang="0">
                  <a:pos x="9" y="0"/>
                </a:cxn>
                <a:cxn ang="0">
                  <a:pos x="21" y="2"/>
                </a:cxn>
                <a:cxn ang="0">
                  <a:pos x="30" y="6"/>
                </a:cxn>
                <a:cxn ang="0">
                  <a:pos x="36" y="8"/>
                </a:cxn>
              </a:cxnLst>
              <a:rect l="0" t="0" r="r" b="b"/>
              <a:pathLst>
                <a:path w="528" h="335">
                  <a:moveTo>
                    <a:pt x="36" y="8"/>
                  </a:moveTo>
                  <a:lnTo>
                    <a:pt x="34" y="10"/>
                  </a:lnTo>
                  <a:lnTo>
                    <a:pt x="32" y="15"/>
                  </a:lnTo>
                  <a:lnTo>
                    <a:pt x="30" y="17"/>
                  </a:lnTo>
                  <a:lnTo>
                    <a:pt x="30" y="23"/>
                  </a:lnTo>
                  <a:lnTo>
                    <a:pt x="30" y="29"/>
                  </a:lnTo>
                  <a:lnTo>
                    <a:pt x="30" y="36"/>
                  </a:lnTo>
                  <a:lnTo>
                    <a:pt x="30" y="42"/>
                  </a:lnTo>
                  <a:lnTo>
                    <a:pt x="32" y="52"/>
                  </a:lnTo>
                  <a:lnTo>
                    <a:pt x="34" y="59"/>
                  </a:lnTo>
                  <a:lnTo>
                    <a:pt x="38" y="69"/>
                  </a:lnTo>
                  <a:lnTo>
                    <a:pt x="42" y="78"/>
                  </a:lnTo>
                  <a:lnTo>
                    <a:pt x="47" y="88"/>
                  </a:lnTo>
                  <a:lnTo>
                    <a:pt x="49" y="93"/>
                  </a:lnTo>
                  <a:lnTo>
                    <a:pt x="53" y="99"/>
                  </a:lnTo>
                  <a:lnTo>
                    <a:pt x="57" y="105"/>
                  </a:lnTo>
                  <a:lnTo>
                    <a:pt x="62" y="111"/>
                  </a:lnTo>
                  <a:lnTo>
                    <a:pt x="66" y="116"/>
                  </a:lnTo>
                  <a:lnTo>
                    <a:pt x="72" y="122"/>
                  </a:lnTo>
                  <a:lnTo>
                    <a:pt x="78" y="128"/>
                  </a:lnTo>
                  <a:lnTo>
                    <a:pt x="85" y="133"/>
                  </a:lnTo>
                  <a:lnTo>
                    <a:pt x="91" y="139"/>
                  </a:lnTo>
                  <a:lnTo>
                    <a:pt x="99" y="145"/>
                  </a:lnTo>
                  <a:lnTo>
                    <a:pt x="106" y="152"/>
                  </a:lnTo>
                  <a:lnTo>
                    <a:pt x="116" y="158"/>
                  </a:lnTo>
                  <a:lnTo>
                    <a:pt x="123" y="164"/>
                  </a:lnTo>
                  <a:lnTo>
                    <a:pt x="133" y="169"/>
                  </a:lnTo>
                  <a:lnTo>
                    <a:pt x="142" y="177"/>
                  </a:lnTo>
                  <a:lnTo>
                    <a:pt x="154" y="183"/>
                  </a:lnTo>
                  <a:lnTo>
                    <a:pt x="165" y="190"/>
                  </a:lnTo>
                  <a:lnTo>
                    <a:pt x="178" y="196"/>
                  </a:lnTo>
                  <a:lnTo>
                    <a:pt x="192" y="202"/>
                  </a:lnTo>
                  <a:lnTo>
                    <a:pt x="205" y="209"/>
                  </a:lnTo>
                  <a:lnTo>
                    <a:pt x="218" y="215"/>
                  </a:lnTo>
                  <a:lnTo>
                    <a:pt x="233" y="223"/>
                  </a:lnTo>
                  <a:lnTo>
                    <a:pt x="249" y="228"/>
                  </a:lnTo>
                  <a:lnTo>
                    <a:pt x="266" y="236"/>
                  </a:lnTo>
                  <a:lnTo>
                    <a:pt x="283" y="242"/>
                  </a:lnTo>
                  <a:lnTo>
                    <a:pt x="300" y="249"/>
                  </a:lnTo>
                  <a:lnTo>
                    <a:pt x="319" y="255"/>
                  </a:lnTo>
                  <a:lnTo>
                    <a:pt x="340" y="263"/>
                  </a:lnTo>
                  <a:lnTo>
                    <a:pt x="359" y="268"/>
                  </a:lnTo>
                  <a:lnTo>
                    <a:pt x="380" y="276"/>
                  </a:lnTo>
                  <a:lnTo>
                    <a:pt x="403" y="282"/>
                  </a:lnTo>
                  <a:lnTo>
                    <a:pt x="425" y="289"/>
                  </a:lnTo>
                  <a:lnTo>
                    <a:pt x="450" y="295"/>
                  </a:lnTo>
                  <a:lnTo>
                    <a:pt x="475" y="301"/>
                  </a:lnTo>
                  <a:lnTo>
                    <a:pt x="501" y="308"/>
                  </a:lnTo>
                  <a:lnTo>
                    <a:pt x="528" y="316"/>
                  </a:lnTo>
                  <a:lnTo>
                    <a:pt x="479" y="335"/>
                  </a:lnTo>
                  <a:lnTo>
                    <a:pt x="477" y="333"/>
                  </a:lnTo>
                  <a:lnTo>
                    <a:pt x="471" y="333"/>
                  </a:lnTo>
                  <a:lnTo>
                    <a:pt x="467" y="331"/>
                  </a:lnTo>
                  <a:lnTo>
                    <a:pt x="465" y="331"/>
                  </a:lnTo>
                  <a:lnTo>
                    <a:pt x="460" y="329"/>
                  </a:lnTo>
                  <a:lnTo>
                    <a:pt x="456" y="329"/>
                  </a:lnTo>
                  <a:lnTo>
                    <a:pt x="448" y="327"/>
                  </a:lnTo>
                  <a:lnTo>
                    <a:pt x="442" y="325"/>
                  </a:lnTo>
                  <a:lnTo>
                    <a:pt x="435" y="323"/>
                  </a:lnTo>
                  <a:lnTo>
                    <a:pt x="429" y="321"/>
                  </a:lnTo>
                  <a:lnTo>
                    <a:pt x="420" y="320"/>
                  </a:lnTo>
                  <a:lnTo>
                    <a:pt x="412" y="318"/>
                  </a:lnTo>
                  <a:lnTo>
                    <a:pt x="404" y="316"/>
                  </a:lnTo>
                  <a:lnTo>
                    <a:pt x="395" y="314"/>
                  </a:lnTo>
                  <a:lnTo>
                    <a:pt x="385" y="312"/>
                  </a:lnTo>
                  <a:lnTo>
                    <a:pt x="376" y="308"/>
                  </a:lnTo>
                  <a:lnTo>
                    <a:pt x="365" y="306"/>
                  </a:lnTo>
                  <a:lnTo>
                    <a:pt x="355" y="302"/>
                  </a:lnTo>
                  <a:lnTo>
                    <a:pt x="344" y="299"/>
                  </a:lnTo>
                  <a:lnTo>
                    <a:pt x="334" y="295"/>
                  </a:lnTo>
                  <a:lnTo>
                    <a:pt x="323" y="291"/>
                  </a:lnTo>
                  <a:lnTo>
                    <a:pt x="313" y="289"/>
                  </a:lnTo>
                  <a:lnTo>
                    <a:pt x="300" y="285"/>
                  </a:lnTo>
                  <a:lnTo>
                    <a:pt x="289" y="282"/>
                  </a:lnTo>
                  <a:lnTo>
                    <a:pt x="277" y="276"/>
                  </a:lnTo>
                  <a:lnTo>
                    <a:pt x="266" y="272"/>
                  </a:lnTo>
                  <a:lnTo>
                    <a:pt x="254" y="266"/>
                  </a:lnTo>
                  <a:lnTo>
                    <a:pt x="243" y="263"/>
                  </a:lnTo>
                  <a:lnTo>
                    <a:pt x="232" y="257"/>
                  </a:lnTo>
                  <a:lnTo>
                    <a:pt x="220" y="255"/>
                  </a:lnTo>
                  <a:lnTo>
                    <a:pt x="207" y="249"/>
                  </a:lnTo>
                  <a:lnTo>
                    <a:pt x="195" y="244"/>
                  </a:lnTo>
                  <a:lnTo>
                    <a:pt x="184" y="238"/>
                  </a:lnTo>
                  <a:lnTo>
                    <a:pt x="173" y="232"/>
                  </a:lnTo>
                  <a:lnTo>
                    <a:pt x="161" y="226"/>
                  </a:lnTo>
                  <a:lnTo>
                    <a:pt x="150" y="221"/>
                  </a:lnTo>
                  <a:lnTo>
                    <a:pt x="138" y="213"/>
                  </a:lnTo>
                  <a:lnTo>
                    <a:pt x="129" y="207"/>
                  </a:lnTo>
                  <a:lnTo>
                    <a:pt x="118" y="200"/>
                  </a:lnTo>
                  <a:lnTo>
                    <a:pt x="108" y="194"/>
                  </a:lnTo>
                  <a:lnTo>
                    <a:pt x="97" y="187"/>
                  </a:lnTo>
                  <a:lnTo>
                    <a:pt x="87" y="181"/>
                  </a:lnTo>
                  <a:lnTo>
                    <a:pt x="80" y="173"/>
                  </a:lnTo>
                  <a:lnTo>
                    <a:pt x="70" y="166"/>
                  </a:lnTo>
                  <a:lnTo>
                    <a:pt x="61" y="158"/>
                  </a:lnTo>
                  <a:lnTo>
                    <a:pt x="53" y="150"/>
                  </a:lnTo>
                  <a:lnTo>
                    <a:pt x="45" y="143"/>
                  </a:lnTo>
                  <a:lnTo>
                    <a:pt x="38" y="133"/>
                  </a:lnTo>
                  <a:lnTo>
                    <a:pt x="32" y="126"/>
                  </a:lnTo>
                  <a:lnTo>
                    <a:pt x="26" y="118"/>
                  </a:lnTo>
                  <a:lnTo>
                    <a:pt x="21" y="109"/>
                  </a:lnTo>
                  <a:lnTo>
                    <a:pt x="15" y="101"/>
                  </a:lnTo>
                  <a:lnTo>
                    <a:pt x="11" y="92"/>
                  </a:lnTo>
                  <a:lnTo>
                    <a:pt x="7" y="82"/>
                  </a:lnTo>
                  <a:lnTo>
                    <a:pt x="4" y="73"/>
                  </a:lnTo>
                  <a:lnTo>
                    <a:pt x="2" y="63"/>
                  </a:lnTo>
                  <a:lnTo>
                    <a:pt x="0" y="54"/>
                  </a:lnTo>
                  <a:lnTo>
                    <a:pt x="0" y="44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5" y="4"/>
                  </a:lnTo>
                  <a:lnTo>
                    <a:pt x="5" y="0"/>
                  </a:lnTo>
                  <a:lnTo>
                    <a:pt x="9" y="0"/>
                  </a:lnTo>
                  <a:lnTo>
                    <a:pt x="15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30" y="6"/>
                  </a:lnTo>
                  <a:lnTo>
                    <a:pt x="34" y="8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16" name="Freeform 44"/>
            <p:cNvSpPr>
              <a:spLocks/>
            </p:cNvSpPr>
            <p:nvPr/>
          </p:nvSpPr>
          <p:spPr bwMode="auto">
            <a:xfrm>
              <a:off x="2637" y="2547"/>
              <a:ext cx="150" cy="236"/>
            </a:xfrm>
            <a:custGeom>
              <a:avLst/>
              <a:gdLst/>
              <a:ahLst/>
              <a:cxnLst>
                <a:cxn ang="0">
                  <a:pos x="290" y="13"/>
                </a:cxn>
                <a:cxn ang="0">
                  <a:pos x="273" y="38"/>
                </a:cxn>
                <a:cxn ang="0">
                  <a:pos x="258" y="63"/>
                </a:cxn>
                <a:cxn ang="0">
                  <a:pos x="243" y="83"/>
                </a:cxn>
                <a:cxn ang="0">
                  <a:pos x="230" y="106"/>
                </a:cxn>
                <a:cxn ang="0">
                  <a:pos x="216" y="129"/>
                </a:cxn>
                <a:cxn ang="0">
                  <a:pos x="205" y="152"/>
                </a:cxn>
                <a:cxn ang="0">
                  <a:pos x="192" y="173"/>
                </a:cxn>
                <a:cxn ang="0">
                  <a:pos x="180" y="196"/>
                </a:cxn>
                <a:cxn ang="0">
                  <a:pos x="167" y="218"/>
                </a:cxn>
                <a:cxn ang="0">
                  <a:pos x="157" y="241"/>
                </a:cxn>
                <a:cxn ang="0">
                  <a:pos x="146" y="260"/>
                </a:cxn>
                <a:cxn ang="0">
                  <a:pos x="135" y="281"/>
                </a:cxn>
                <a:cxn ang="0">
                  <a:pos x="121" y="304"/>
                </a:cxn>
                <a:cxn ang="0">
                  <a:pos x="112" y="325"/>
                </a:cxn>
                <a:cxn ang="0">
                  <a:pos x="100" y="346"/>
                </a:cxn>
                <a:cxn ang="0">
                  <a:pos x="89" y="369"/>
                </a:cxn>
                <a:cxn ang="0">
                  <a:pos x="78" y="389"/>
                </a:cxn>
                <a:cxn ang="0">
                  <a:pos x="66" y="412"/>
                </a:cxn>
                <a:cxn ang="0">
                  <a:pos x="55" y="433"/>
                </a:cxn>
                <a:cxn ang="0">
                  <a:pos x="43" y="456"/>
                </a:cxn>
                <a:cxn ang="0">
                  <a:pos x="30" y="469"/>
                </a:cxn>
                <a:cxn ang="0">
                  <a:pos x="15" y="471"/>
                </a:cxn>
                <a:cxn ang="0">
                  <a:pos x="2" y="462"/>
                </a:cxn>
                <a:cxn ang="0">
                  <a:pos x="13" y="441"/>
                </a:cxn>
                <a:cxn ang="0">
                  <a:pos x="24" y="420"/>
                </a:cxn>
                <a:cxn ang="0">
                  <a:pos x="34" y="399"/>
                </a:cxn>
                <a:cxn ang="0">
                  <a:pos x="43" y="378"/>
                </a:cxn>
                <a:cxn ang="0">
                  <a:pos x="55" y="361"/>
                </a:cxn>
                <a:cxn ang="0">
                  <a:pos x="64" y="340"/>
                </a:cxn>
                <a:cxn ang="0">
                  <a:pos x="74" y="319"/>
                </a:cxn>
                <a:cxn ang="0">
                  <a:pos x="83" y="300"/>
                </a:cxn>
                <a:cxn ang="0">
                  <a:pos x="95" y="281"/>
                </a:cxn>
                <a:cxn ang="0">
                  <a:pos x="104" y="260"/>
                </a:cxn>
                <a:cxn ang="0">
                  <a:pos x="114" y="241"/>
                </a:cxn>
                <a:cxn ang="0">
                  <a:pos x="123" y="220"/>
                </a:cxn>
                <a:cxn ang="0">
                  <a:pos x="137" y="199"/>
                </a:cxn>
                <a:cxn ang="0">
                  <a:pos x="146" y="177"/>
                </a:cxn>
                <a:cxn ang="0">
                  <a:pos x="159" y="158"/>
                </a:cxn>
                <a:cxn ang="0">
                  <a:pos x="171" y="135"/>
                </a:cxn>
                <a:cxn ang="0">
                  <a:pos x="184" y="112"/>
                </a:cxn>
                <a:cxn ang="0">
                  <a:pos x="199" y="89"/>
                </a:cxn>
                <a:cxn ang="0">
                  <a:pos x="213" y="64"/>
                </a:cxn>
                <a:cxn ang="0">
                  <a:pos x="230" y="40"/>
                </a:cxn>
                <a:cxn ang="0">
                  <a:pos x="247" y="17"/>
                </a:cxn>
              </a:cxnLst>
              <a:rect l="0" t="0" r="r" b="b"/>
              <a:pathLst>
                <a:path w="300" h="471">
                  <a:moveTo>
                    <a:pt x="300" y="0"/>
                  </a:moveTo>
                  <a:lnTo>
                    <a:pt x="296" y="5"/>
                  </a:lnTo>
                  <a:lnTo>
                    <a:pt x="290" y="13"/>
                  </a:lnTo>
                  <a:lnTo>
                    <a:pt x="285" y="23"/>
                  </a:lnTo>
                  <a:lnTo>
                    <a:pt x="279" y="30"/>
                  </a:lnTo>
                  <a:lnTo>
                    <a:pt x="273" y="38"/>
                  </a:lnTo>
                  <a:lnTo>
                    <a:pt x="268" y="45"/>
                  </a:lnTo>
                  <a:lnTo>
                    <a:pt x="264" y="53"/>
                  </a:lnTo>
                  <a:lnTo>
                    <a:pt x="258" y="63"/>
                  </a:lnTo>
                  <a:lnTo>
                    <a:pt x="252" y="68"/>
                  </a:lnTo>
                  <a:lnTo>
                    <a:pt x="249" y="76"/>
                  </a:lnTo>
                  <a:lnTo>
                    <a:pt x="243" y="83"/>
                  </a:lnTo>
                  <a:lnTo>
                    <a:pt x="239" y="93"/>
                  </a:lnTo>
                  <a:lnTo>
                    <a:pt x="235" y="99"/>
                  </a:lnTo>
                  <a:lnTo>
                    <a:pt x="230" y="106"/>
                  </a:lnTo>
                  <a:lnTo>
                    <a:pt x="226" y="114"/>
                  </a:lnTo>
                  <a:lnTo>
                    <a:pt x="222" y="123"/>
                  </a:lnTo>
                  <a:lnTo>
                    <a:pt x="216" y="129"/>
                  </a:lnTo>
                  <a:lnTo>
                    <a:pt x="213" y="137"/>
                  </a:lnTo>
                  <a:lnTo>
                    <a:pt x="209" y="144"/>
                  </a:lnTo>
                  <a:lnTo>
                    <a:pt x="205" y="152"/>
                  </a:lnTo>
                  <a:lnTo>
                    <a:pt x="199" y="158"/>
                  </a:lnTo>
                  <a:lnTo>
                    <a:pt x="195" y="165"/>
                  </a:lnTo>
                  <a:lnTo>
                    <a:pt x="192" y="173"/>
                  </a:lnTo>
                  <a:lnTo>
                    <a:pt x="188" y="182"/>
                  </a:lnTo>
                  <a:lnTo>
                    <a:pt x="182" y="188"/>
                  </a:lnTo>
                  <a:lnTo>
                    <a:pt x="180" y="196"/>
                  </a:lnTo>
                  <a:lnTo>
                    <a:pt x="176" y="203"/>
                  </a:lnTo>
                  <a:lnTo>
                    <a:pt x="173" y="211"/>
                  </a:lnTo>
                  <a:lnTo>
                    <a:pt x="167" y="218"/>
                  </a:lnTo>
                  <a:lnTo>
                    <a:pt x="165" y="224"/>
                  </a:lnTo>
                  <a:lnTo>
                    <a:pt x="159" y="232"/>
                  </a:lnTo>
                  <a:lnTo>
                    <a:pt x="157" y="241"/>
                  </a:lnTo>
                  <a:lnTo>
                    <a:pt x="152" y="247"/>
                  </a:lnTo>
                  <a:lnTo>
                    <a:pt x="148" y="254"/>
                  </a:lnTo>
                  <a:lnTo>
                    <a:pt x="146" y="260"/>
                  </a:lnTo>
                  <a:lnTo>
                    <a:pt x="142" y="268"/>
                  </a:lnTo>
                  <a:lnTo>
                    <a:pt x="137" y="275"/>
                  </a:lnTo>
                  <a:lnTo>
                    <a:pt x="135" y="281"/>
                  </a:lnTo>
                  <a:lnTo>
                    <a:pt x="129" y="289"/>
                  </a:lnTo>
                  <a:lnTo>
                    <a:pt x="127" y="296"/>
                  </a:lnTo>
                  <a:lnTo>
                    <a:pt x="121" y="304"/>
                  </a:lnTo>
                  <a:lnTo>
                    <a:pt x="119" y="310"/>
                  </a:lnTo>
                  <a:lnTo>
                    <a:pt x="116" y="317"/>
                  </a:lnTo>
                  <a:lnTo>
                    <a:pt x="112" y="325"/>
                  </a:lnTo>
                  <a:lnTo>
                    <a:pt x="108" y="332"/>
                  </a:lnTo>
                  <a:lnTo>
                    <a:pt x="104" y="340"/>
                  </a:lnTo>
                  <a:lnTo>
                    <a:pt x="100" y="346"/>
                  </a:lnTo>
                  <a:lnTo>
                    <a:pt x="97" y="353"/>
                  </a:lnTo>
                  <a:lnTo>
                    <a:pt x="93" y="361"/>
                  </a:lnTo>
                  <a:lnTo>
                    <a:pt x="89" y="369"/>
                  </a:lnTo>
                  <a:lnTo>
                    <a:pt x="85" y="374"/>
                  </a:lnTo>
                  <a:lnTo>
                    <a:pt x="81" y="382"/>
                  </a:lnTo>
                  <a:lnTo>
                    <a:pt x="78" y="389"/>
                  </a:lnTo>
                  <a:lnTo>
                    <a:pt x="74" y="397"/>
                  </a:lnTo>
                  <a:lnTo>
                    <a:pt x="70" y="405"/>
                  </a:lnTo>
                  <a:lnTo>
                    <a:pt x="66" y="412"/>
                  </a:lnTo>
                  <a:lnTo>
                    <a:pt x="62" y="418"/>
                  </a:lnTo>
                  <a:lnTo>
                    <a:pt x="59" y="426"/>
                  </a:lnTo>
                  <a:lnTo>
                    <a:pt x="55" y="433"/>
                  </a:lnTo>
                  <a:lnTo>
                    <a:pt x="51" y="441"/>
                  </a:lnTo>
                  <a:lnTo>
                    <a:pt x="47" y="448"/>
                  </a:lnTo>
                  <a:lnTo>
                    <a:pt x="43" y="456"/>
                  </a:lnTo>
                  <a:lnTo>
                    <a:pt x="40" y="464"/>
                  </a:lnTo>
                  <a:lnTo>
                    <a:pt x="36" y="471"/>
                  </a:lnTo>
                  <a:lnTo>
                    <a:pt x="30" y="469"/>
                  </a:lnTo>
                  <a:lnTo>
                    <a:pt x="26" y="469"/>
                  </a:lnTo>
                  <a:lnTo>
                    <a:pt x="21" y="471"/>
                  </a:lnTo>
                  <a:lnTo>
                    <a:pt x="15" y="471"/>
                  </a:lnTo>
                  <a:lnTo>
                    <a:pt x="5" y="471"/>
                  </a:lnTo>
                  <a:lnTo>
                    <a:pt x="0" y="469"/>
                  </a:lnTo>
                  <a:lnTo>
                    <a:pt x="2" y="462"/>
                  </a:lnTo>
                  <a:lnTo>
                    <a:pt x="5" y="454"/>
                  </a:lnTo>
                  <a:lnTo>
                    <a:pt x="9" y="446"/>
                  </a:lnTo>
                  <a:lnTo>
                    <a:pt x="13" y="441"/>
                  </a:lnTo>
                  <a:lnTo>
                    <a:pt x="17" y="433"/>
                  </a:lnTo>
                  <a:lnTo>
                    <a:pt x="21" y="427"/>
                  </a:lnTo>
                  <a:lnTo>
                    <a:pt x="24" y="420"/>
                  </a:lnTo>
                  <a:lnTo>
                    <a:pt x="28" y="412"/>
                  </a:lnTo>
                  <a:lnTo>
                    <a:pt x="30" y="405"/>
                  </a:lnTo>
                  <a:lnTo>
                    <a:pt x="34" y="399"/>
                  </a:lnTo>
                  <a:lnTo>
                    <a:pt x="38" y="393"/>
                  </a:lnTo>
                  <a:lnTo>
                    <a:pt x="42" y="386"/>
                  </a:lnTo>
                  <a:lnTo>
                    <a:pt x="43" y="378"/>
                  </a:lnTo>
                  <a:lnTo>
                    <a:pt x="47" y="372"/>
                  </a:lnTo>
                  <a:lnTo>
                    <a:pt x="51" y="367"/>
                  </a:lnTo>
                  <a:lnTo>
                    <a:pt x="55" y="361"/>
                  </a:lnTo>
                  <a:lnTo>
                    <a:pt x="59" y="353"/>
                  </a:lnTo>
                  <a:lnTo>
                    <a:pt x="61" y="346"/>
                  </a:lnTo>
                  <a:lnTo>
                    <a:pt x="64" y="340"/>
                  </a:lnTo>
                  <a:lnTo>
                    <a:pt x="68" y="332"/>
                  </a:lnTo>
                  <a:lnTo>
                    <a:pt x="70" y="325"/>
                  </a:lnTo>
                  <a:lnTo>
                    <a:pt x="74" y="319"/>
                  </a:lnTo>
                  <a:lnTo>
                    <a:pt x="78" y="313"/>
                  </a:lnTo>
                  <a:lnTo>
                    <a:pt x="81" y="308"/>
                  </a:lnTo>
                  <a:lnTo>
                    <a:pt x="83" y="300"/>
                  </a:lnTo>
                  <a:lnTo>
                    <a:pt x="87" y="292"/>
                  </a:lnTo>
                  <a:lnTo>
                    <a:pt x="91" y="287"/>
                  </a:lnTo>
                  <a:lnTo>
                    <a:pt x="95" y="281"/>
                  </a:lnTo>
                  <a:lnTo>
                    <a:pt x="97" y="273"/>
                  </a:lnTo>
                  <a:lnTo>
                    <a:pt x="100" y="268"/>
                  </a:lnTo>
                  <a:lnTo>
                    <a:pt x="104" y="260"/>
                  </a:lnTo>
                  <a:lnTo>
                    <a:pt x="108" y="254"/>
                  </a:lnTo>
                  <a:lnTo>
                    <a:pt x="112" y="247"/>
                  </a:lnTo>
                  <a:lnTo>
                    <a:pt x="114" y="241"/>
                  </a:lnTo>
                  <a:lnTo>
                    <a:pt x="118" y="234"/>
                  </a:lnTo>
                  <a:lnTo>
                    <a:pt x="121" y="226"/>
                  </a:lnTo>
                  <a:lnTo>
                    <a:pt x="123" y="220"/>
                  </a:lnTo>
                  <a:lnTo>
                    <a:pt x="127" y="213"/>
                  </a:lnTo>
                  <a:lnTo>
                    <a:pt x="131" y="205"/>
                  </a:lnTo>
                  <a:lnTo>
                    <a:pt x="137" y="199"/>
                  </a:lnTo>
                  <a:lnTo>
                    <a:pt x="138" y="192"/>
                  </a:lnTo>
                  <a:lnTo>
                    <a:pt x="142" y="184"/>
                  </a:lnTo>
                  <a:lnTo>
                    <a:pt x="146" y="177"/>
                  </a:lnTo>
                  <a:lnTo>
                    <a:pt x="152" y="171"/>
                  </a:lnTo>
                  <a:lnTo>
                    <a:pt x="154" y="163"/>
                  </a:lnTo>
                  <a:lnTo>
                    <a:pt x="159" y="158"/>
                  </a:lnTo>
                  <a:lnTo>
                    <a:pt x="163" y="150"/>
                  </a:lnTo>
                  <a:lnTo>
                    <a:pt x="167" y="142"/>
                  </a:lnTo>
                  <a:lnTo>
                    <a:pt x="171" y="135"/>
                  </a:lnTo>
                  <a:lnTo>
                    <a:pt x="176" y="127"/>
                  </a:lnTo>
                  <a:lnTo>
                    <a:pt x="180" y="120"/>
                  </a:lnTo>
                  <a:lnTo>
                    <a:pt x="184" y="112"/>
                  </a:lnTo>
                  <a:lnTo>
                    <a:pt x="188" y="102"/>
                  </a:lnTo>
                  <a:lnTo>
                    <a:pt x="194" y="97"/>
                  </a:lnTo>
                  <a:lnTo>
                    <a:pt x="199" y="89"/>
                  </a:lnTo>
                  <a:lnTo>
                    <a:pt x="205" y="82"/>
                  </a:lnTo>
                  <a:lnTo>
                    <a:pt x="209" y="72"/>
                  </a:lnTo>
                  <a:lnTo>
                    <a:pt x="213" y="64"/>
                  </a:lnTo>
                  <a:lnTo>
                    <a:pt x="218" y="57"/>
                  </a:lnTo>
                  <a:lnTo>
                    <a:pt x="224" y="49"/>
                  </a:lnTo>
                  <a:lnTo>
                    <a:pt x="230" y="40"/>
                  </a:lnTo>
                  <a:lnTo>
                    <a:pt x="235" y="32"/>
                  </a:lnTo>
                  <a:lnTo>
                    <a:pt x="239" y="25"/>
                  </a:lnTo>
                  <a:lnTo>
                    <a:pt x="247" y="17"/>
                  </a:lnTo>
                  <a:lnTo>
                    <a:pt x="30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66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317" name="Freeform 45"/>
            <p:cNvSpPr>
              <a:spLocks/>
            </p:cNvSpPr>
            <p:nvPr/>
          </p:nvSpPr>
          <p:spPr bwMode="auto">
            <a:xfrm>
              <a:off x="2594" y="1966"/>
              <a:ext cx="114" cy="85"/>
            </a:xfrm>
            <a:custGeom>
              <a:avLst/>
              <a:gdLst/>
              <a:ahLst/>
              <a:cxnLst>
                <a:cxn ang="0">
                  <a:pos x="217" y="134"/>
                </a:cxn>
                <a:cxn ang="0">
                  <a:pos x="207" y="125"/>
                </a:cxn>
                <a:cxn ang="0">
                  <a:pos x="198" y="117"/>
                </a:cxn>
                <a:cxn ang="0">
                  <a:pos x="187" y="108"/>
                </a:cxn>
                <a:cxn ang="0">
                  <a:pos x="173" y="96"/>
                </a:cxn>
                <a:cxn ang="0">
                  <a:pos x="158" y="83"/>
                </a:cxn>
                <a:cxn ang="0">
                  <a:pos x="143" y="72"/>
                </a:cxn>
                <a:cxn ang="0">
                  <a:pos x="128" y="58"/>
                </a:cxn>
                <a:cxn ang="0">
                  <a:pos x="111" y="45"/>
                </a:cxn>
                <a:cxn ang="0">
                  <a:pos x="93" y="34"/>
                </a:cxn>
                <a:cxn ang="0">
                  <a:pos x="80" y="22"/>
                </a:cxn>
                <a:cxn ang="0">
                  <a:pos x="67" y="13"/>
                </a:cxn>
                <a:cxn ang="0">
                  <a:pos x="55" y="5"/>
                </a:cxn>
                <a:cxn ang="0">
                  <a:pos x="42" y="0"/>
                </a:cxn>
                <a:cxn ang="0">
                  <a:pos x="29" y="1"/>
                </a:cxn>
                <a:cxn ang="0">
                  <a:pos x="12" y="13"/>
                </a:cxn>
                <a:cxn ang="0">
                  <a:pos x="2" y="30"/>
                </a:cxn>
                <a:cxn ang="0">
                  <a:pos x="2" y="49"/>
                </a:cxn>
                <a:cxn ang="0">
                  <a:pos x="12" y="58"/>
                </a:cxn>
                <a:cxn ang="0">
                  <a:pos x="25" y="68"/>
                </a:cxn>
                <a:cxn ang="0">
                  <a:pos x="36" y="76"/>
                </a:cxn>
                <a:cxn ang="0">
                  <a:pos x="50" y="85"/>
                </a:cxn>
                <a:cxn ang="0">
                  <a:pos x="65" y="95"/>
                </a:cxn>
                <a:cxn ang="0">
                  <a:pos x="82" y="104"/>
                </a:cxn>
                <a:cxn ang="0">
                  <a:pos x="99" y="115"/>
                </a:cxn>
                <a:cxn ang="0">
                  <a:pos x="118" y="125"/>
                </a:cxn>
                <a:cxn ang="0">
                  <a:pos x="133" y="134"/>
                </a:cxn>
                <a:cxn ang="0">
                  <a:pos x="149" y="142"/>
                </a:cxn>
                <a:cxn ang="0">
                  <a:pos x="166" y="150"/>
                </a:cxn>
                <a:cxn ang="0">
                  <a:pos x="177" y="157"/>
                </a:cxn>
                <a:cxn ang="0">
                  <a:pos x="190" y="163"/>
                </a:cxn>
                <a:cxn ang="0">
                  <a:pos x="204" y="169"/>
                </a:cxn>
                <a:cxn ang="0">
                  <a:pos x="213" y="167"/>
                </a:cxn>
                <a:cxn ang="0">
                  <a:pos x="223" y="159"/>
                </a:cxn>
                <a:cxn ang="0">
                  <a:pos x="228" y="152"/>
                </a:cxn>
                <a:cxn ang="0">
                  <a:pos x="226" y="142"/>
                </a:cxn>
                <a:cxn ang="0">
                  <a:pos x="221" y="136"/>
                </a:cxn>
              </a:cxnLst>
              <a:rect l="0" t="0" r="r" b="b"/>
              <a:pathLst>
                <a:path w="228" h="169">
                  <a:moveTo>
                    <a:pt x="221" y="136"/>
                  </a:moveTo>
                  <a:lnTo>
                    <a:pt x="217" y="134"/>
                  </a:lnTo>
                  <a:lnTo>
                    <a:pt x="211" y="129"/>
                  </a:lnTo>
                  <a:lnTo>
                    <a:pt x="207" y="125"/>
                  </a:lnTo>
                  <a:lnTo>
                    <a:pt x="204" y="121"/>
                  </a:lnTo>
                  <a:lnTo>
                    <a:pt x="198" y="117"/>
                  </a:lnTo>
                  <a:lnTo>
                    <a:pt x="194" y="114"/>
                  </a:lnTo>
                  <a:lnTo>
                    <a:pt x="187" y="108"/>
                  </a:lnTo>
                  <a:lnTo>
                    <a:pt x="179" y="102"/>
                  </a:lnTo>
                  <a:lnTo>
                    <a:pt x="173" y="96"/>
                  </a:lnTo>
                  <a:lnTo>
                    <a:pt x="166" y="91"/>
                  </a:lnTo>
                  <a:lnTo>
                    <a:pt x="158" y="83"/>
                  </a:lnTo>
                  <a:lnTo>
                    <a:pt x="150" y="77"/>
                  </a:lnTo>
                  <a:lnTo>
                    <a:pt x="143" y="72"/>
                  </a:lnTo>
                  <a:lnTo>
                    <a:pt x="135" y="66"/>
                  </a:lnTo>
                  <a:lnTo>
                    <a:pt x="128" y="58"/>
                  </a:lnTo>
                  <a:lnTo>
                    <a:pt x="120" y="51"/>
                  </a:lnTo>
                  <a:lnTo>
                    <a:pt x="111" y="45"/>
                  </a:lnTo>
                  <a:lnTo>
                    <a:pt x="103" y="39"/>
                  </a:lnTo>
                  <a:lnTo>
                    <a:pt x="93" y="34"/>
                  </a:lnTo>
                  <a:lnTo>
                    <a:pt x="88" y="28"/>
                  </a:lnTo>
                  <a:lnTo>
                    <a:pt x="80" y="22"/>
                  </a:lnTo>
                  <a:lnTo>
                    <a:pt x="74" y="19"/>
                  </a:lnTo>
                  <a:lnTo>
                    <a:pt x="67" y="13"/>
                  </a:lnTo>
                  <a:lnTo>
                    <a:pt x="61" y="9"/>
                  </a:lnTo>
                  <a:lnTo>
                    <a:pt x="55" y="5"/>
                  </a:lnTo>
                  <a:lnTo>
                    <a:pt x="50" y="3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29" y="1"/>
                  </a:lnTo>
                  <a:lnTo>
                    <a:pt x="19" y="7"/>
                  </a:lnTo>
                  <a:lnTo>
                    <a:pt x="12" y="13"/>
                  </a:lnTo>
                  <a:lnTo>
                    <a:pt x="6" y="22"/>
                  </a:lnTo>
                  <a:lnTo>
                    <a:pt x="2" y="30"/>
                  </a:lnTo>
                  <a:lnTo>
                    <a:pt x="0" y="39"/>
                  </a:lnTo>
                  <a:lnTo>
                    <a:pt x="2" y="49"/>
                  </a:lnTo>
                  <a:lnTo>
                    <a:pt x="8" y="57"/>
                  </a:lnTo>
                  <a:lnTo>
                    <a:pt x="12" y="58"/>
                  </a:lnTo>
                  <a:lnTo>
                    <a:pt x="19" y="66"/>
                  </a:lnTo>
                  <a:lnTo>
                    <a:pt x="25" y="68"/>
                  </a:lnTo>
                  <a:lnTo>
                    <a:pt x="29" y="72"/>
                  </a:lnTo>
                  <a:lnTo>
                    <a:pt x="36" y="76"/>
                  </a:lnTo>
                  <a:lnTo>
                    <a:pt x="44" y="81"/>
                  </a:lnTo>
                  <a:lnTo>
                    <a:pt x="50" y="85"/>
                  </a:lnTo>
                  <a:lnTo>
                    <a:pt x="57" y="89"/>
                  </a:lnTo>
                  <a:lnTo>
                    <a:pt x="65" y="95"/>
                  </a:lnTo>
                  <a:lnTo>
                    <a:pt x="74" y="100"/>
                  </a:lnTo>
                  <a:lnTo>
                    <a:pt x="82" y="104"/>
                  </a:lnTo>
                  <a:lnTo>
                    <a:pt x="92" y="110"/>
                  </a:lnTo>
                  <a:lnTo>
                    <a:pt x="99" y="115"/>
                  </a:lnTo>
                  <a:lnTo>
                    <a:pt x="109" y="119"/>
                  </a:lnTo>
                  <a:lnTo>
                    <a:pt x="118" y="125"/>
                  </a:lnTo>
                  <a:lnTo>
                    <a:pt x="126" y="129"/>
                  </a:lnTo>
                  <a:lnTo>
                    <a:pt x="133" y="134"/>
                  </a:lnTo>
                  <a:lnTo>
                    <a:pt x="143" y="138"/>
                  </a:lnTo>
                  <a:lnTo>
                    <a:pt x="149" y="142"/>
                  </a:lnTo>
                  <a:lnTo>
                    <a:pt x="158" y="146"/>
                  </a:lnTo>
                  <a:lnTo>
                    <a:pt x="166" y="150"/>
                  </a:lnTo>
                  <a:lnTo>
                    <a:pt x="173" y="155"/>
                  </a:lnTo>
                  <a:lnTo>
                    <a:pt x="177" y="157"/>
                  </a:lnTo>
                  <a:lnTo>
                    <a:pt x="185" y="161"/>
                  </a:lnTo>
                  <a:lnTo>
                    <a:pt x="190" y="163"/>
                  </a:lnTo>
                  <a:lnTo>
                    <a:pt x="196" y="165"/>
                  </a:lnTo>
                  <a:lnTo>
                    <a:pt x="204" y="169"/>
                  </a:lnTo>
                  <a:lnTo>
                    <a:pt x="207" y="169"/>
                  </a:lnTo>
                  <a:lnTo>
                    <a:pt x="213" y="167"/>
                  </a:lnTo>
                  <a:lnTo>
                    <a:pt x="219" y="163"/>
                  </a:lnTo>
                  <a:lnTo>
                    <a:pt x="223" y="159"/>
                  </a:lnTo>
                  <a:lnTo>
                    <a:pt x="228" y="157"/>
                  </a:lnTo>
                  <a:lnTo>
                    <a:pt x="228" y="152"/>
                  </a:lnTo>
                  <a:lnTo>
                    <a:pt x="228" y="146"/>
                  </a:lnTo>
                  <a:lnTo>
                    <a:pt x="226" y="142"/>
                  </a:lnTo>
                  <a:lnTo>
                    <a:pt x="221" y="136"/>
                  </a:lnTo>
                  <a:lnTo>
                    <a:pt x="221" y="136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" grpId="0"/>
      <p:bldP spid="54284" grpId="0" build="p"/>
      <p:bldP spid="5428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6629400" cy="1143000"/>
          </a:xfrm>
        </p:spPr>
        <p:txBody>
          <a:bodyPr/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Обучение прием и передача меча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dirty="0">
                <a:solidFill>
                  <a:srgbClr val="C00000"/>
                </a:solidFill>
              </a:rPr>
              <a:t>Передача мяча по прямой, прячемся в конец своей колонны.</a:t>
            </a:r>
          </a:p>
          <a:p>
            <a:pPr algn="just">
              <a:lnSpc>
                <a:spcPct val="90000"/>
              </a:lnSpc>
            </a:pPr>
            <a:r>
              <a:rPr lang="ru-RU" sz="2400" dirty="0">
                <a:solidFill>
                  <a:srgbClr val="C00000"/>
                </a:solidFill>
              </a:rPr>
              <a:t>Передача мяча по прямой бежать туда куда летит мяч.</a:t>
            </a:r>
          </a:p>
          <a:p>
            <a:pPr algn="just">
              <a:lnSpc>
                <a:spcPct val="90000"/>
              </a:lnSpc>
            </a:pPr>
            <a:r>
              <a:rPr lang="ru-RU" sz="2400" dirty="0">
                <a:solidFill>
                  <a:srgbClr val="C00000"/>
                </a:solidFill>
              </a:rPr>
              <a:t>Передача мяча по диагонали, прячемся в конец сваей колонны</a:t>
            </a:r>
            <a:r>
              <a:rPr lang="ru-RU" sz="2400" dirty="0"/>
              <a:t>. </a:t>
            </a:r>
            <a:endParaRPr lang="ru-RU" sz="2400" b="1" i="1" dirty="0"/>
          </a:p>
        </p:txBody>
      </p:sp>
      <p:sp>
        <p:nvSpPr>
          <p:cNvPr id="68644" name="AutoShape 36"/>
          <p:cNvSpPr>
            <a:spLocks noChangeArrowheads="1"/>
          </p:cNvSpPr>
          <p:nvPr/>
        </p:nvSpPr>
        <p:spPr bwMode="auto">
          <a:xfrm>
            <a:off x="900113" y="2636838"/>
            <a:ext cx="349250" cy="34925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46" name="AutoShape 38"/>
          <p:cNvSpPr>
            <a:spLocks noChangeArrowheads="1"/>
          </p:cNvSpPr>
          <p:nvPr/>
        </p:nvSpPr>
        <p:spPr bwMode="auto">
          <a:xfrm>
            <a:off x="1258888" y="2636838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47" name="AutoShape 39"/>
          <p:cNvSpPr>
            <a:spLocks noChangeArrowheads="1"/>
          </p:cNvSpPr>
          <p:nvPr/>
        </p:nvSpPr>
        <p:spPr bwMode="auto">
          <a:xfrm>
            <a:off x="1619250" y="2636838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48" name="AutoShape 40"/>
          <p:cNvSpPr>
            <a:spLocks noChangeArrowheads="1"/>
          </p:cNvSpPr>
          <p:nvPr/>
        </p:nvSpPr>
        <p:spPr bwMode="auto">
          <a:xfrm>
            <a:off x="1979613" y="2636838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49" name="AutoShape 41"/>
          <p:cNvSpPr>
            <a:spLocks noChangeArrowheads="1"/>
          </p:cNvSpPr>
          <p:nvPr/>
        </p:nvSpPr>
        <p:spPr bwMode="auto">
          <a:xfrm>
            <a:off x="3492500" y="2636838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50" name="AutoShape 42"/>
          <p:cNvSpPr>
            <a:spLocks noChangeArrowheads="1"/>
          </p:cNvSpPr>
          <p:nvPr/>
        </p:nvSpPr>
        <p:spPr bwMode="auto">
          <a:xfrm>
            <a:off x="3851275" y="2636838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51" name="AutoShape 43"/>
          <p:cNvSpPr>
            <a:spLocks noChangeArrowheads="1"/>
          </p:cNvSpPr>
          <p:nvPr/>
        </p:nvSpPr>
        <p:spPr bwMode="auto">
          <a:xfrm>
            <a:off x="4211638" y="2636838"/>
            <a:ext cx="349250" cy="34925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52" name="AutoShape 44"/>
          <p:cNvSpPr>
            <a:spLocks noChangeArrowheads="1"/>
          </p:cNvSpPr>
          <p:nvPr/>
        </p:nvSpPr>
        <p:spPr bwMode="auto">
          <a:xfrm>
            <a:off x="3132138" y="2636838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68653" name="AutoShape 45"/>
          <p:cNvCxnSpPr>
            <a:cxnSpLocks noChangeShapeType="1"/>
            <a:stCxn id="68648" idx="6"/>
            <a:endCxn id="68652" idx="2"/>
          </p:cNvCxnSpPr>
          <p:nvPr/>
        </p:nvCxnSpPr>
        <p:spPr bwMode="auto">
          <a:xfrm>
            <a:off x="2328863" y="2811463"/>
            <a:ext cx="8032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654" name="Oval 46"/>
          <p:cNvSpPr>
            <a:spLocks noChangeArrowheads="1"/>
          </p:cNvSpPr>
          <p:nvPr/>
        </p:nvSpPr>
        <p:spPr bwMode="auto">
          <a:xfrm>
            <a:off x="2484438" y="2636838"/>
            <a:ext cx="266700" cy="25241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59" name="AutoShape 51"/>
          <p:cNvSpPr>
            <a:spLocks noChangeArrowheads="1"/>
          </p:cNvSpPr>
          <p:nvPr/>
        </p:nvSpPr>
        <p:spPr bwMode="auto">
          <a:xfrm>
            <a:off x="900113" y="3644900"/>
            <a:ext cx="349250" cy="34925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0" name="AutoShape 52"/>
          <p:cNvSpPr>
            <a:spLocks noChangeArrowheads="1"/>
          </p:cNvSpPr>
          <p:nvPr/>
        </p:nvSpPr>
        <p:spPr bwMode="auto">
          <a:xfrm>
            <a:off x="1258888" y="3644900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1" name="AutoShape 53"/>
          <p:cNvSpPr>
            <a:spLocks noChangeArrowheads="1"/>
          </p:cNvSpPr>
          <p:nvPr/>
        </p:nvSpPr>
        <p:spPr bwMode="auto">
          <a:xfrm>
            <a:off x="1619250" y="3644900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2" name="AutoShape 54"/>
          <p:cNvSpPr>
            <a:spLocks noChangeArrowheads="1"/>
          </p:cNvSpPr>
          <p:nvPr/>
        </p:nvSpPr>
        <p:spPr bwMode="auto">
          <a:xfrm>
            <a:off x="1979613" y="3644900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3" name="AutoShape 55"/>
          <p:cNvSpPr>
            <a:spLocks noChangeArrowheads="1"/>
          </p:cNvSpPr>
          <p:nvPr/>
        </p:nvSpPr>
        <p:spPr bwMode="auto">
          <a:xfrm>
            <a:off x="3059113" y="3644900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4" name="AutoShape 56"/>
          <p:cNvSpPr>
            <a:spLocks noChangeArrowheads="1"/>
          </p:cNvSpPr>
          <p:nvPr/>
        </p:nvSpPr>
        <p:spPr bwMode="auto">
          <a:xfrm>
            <a:off x="3419475" y="3644900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5" name="AutoShape 57"/>
          <p:cNvSpPr>
            <a:spLocks noChangeArrowheads="1"/>
          </p:cNvSpPr>
          <p:nvPr/>
        </p:nvSpPr>
        <p:spPr bwMode="auto">
          <a:xfrm>
            <a:off x="3779838" y="3644900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6" name="AutoShape 58"/>
          <p:cNvSpPr>
            <a:spLocks noChangeArrowheads="1"/>
          </p:cNvSpPr>
          <p:nvPr/>
        </p:nvSpPr>
        <p:spPr bwMode="auto">
          <a:xfrm>
            <a:off x="4140200" y="3644900"/>
            <a:ext cx="349250" cy="34925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7" name="AutoShape 59"/>
          <p:cNvSpPr>
            <a:spLocks noChangeArrowheads="1"/>
          </p:cNvSpPr>
          <p:nvPr/>
        </p:nvSpPr>
        <p:spPr bwMode="auto">
          <a:xfrm>
            <a:off x="900113" y="4724400"/>
            <a:ext cx="349250" cy="34925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8" name="AutoShape 60"/>
          <p:cNvSpPr>
            <a:spLocks noChangeArrowheads="1"/>
          </p:cNvSpPr>
          <p:nvPr/>
        </p:nvSpPr>
        <p:spPr bwMode="auto">
          <a:xfrm>
            <a:off x="1258888" y="4724400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9" name="AutoShape 61"/>
          <p:cNvSpPr>
            <a:spLocks noChangeArrowheads="1"/>
          </p:cNvSpPr>
          <p:nvPr/>
        </p:nvSpPr>
        <p:spPr bwMode="auto">
          <a:xfrm>
            <a:off x="1619250" y="4724400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70" name="AutoShape 62"/>
          <p:cNvSpPr>
            <a:spLocks noChangeArrowheads="1"/>
          </p:cNvSpPr>
          <p:nvPr/>
        </p:nvSpPr>
        <p:spPr bwMode="auto">
          <a:xfrm>
            <a:off x="1979613" y="4724400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71" name="AutoShape 63"/>
          <p:cNvSpPr>
            <a:spLocks noChangeArrowheads="1"/>
          </p:cNvSpPr>
          <p:nvPr/>
        </p:nvSpPr>
        <p:spPr bwMode="auto">
          <a:xfrm>
            <a:off x="3132138" y="5876925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72" name="AutoShape 64"/>
          <p:cNvSpPr>
            <a:spLocks noChangeArrowheads="1"/>
          </p:cNvSpPr>
          <p:nvPr/>
        </p:nvSpPr>
        <p:spPr bwMode="auto">
          <a:xfrm>
            <a:off x="3492500" y="5876925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73" name="AutoShape 65"/>
          <p:cNvSpPr>
            <a:spLocks noChangeArrowheads="1"/>
          </p:cNvSpPr>
          <p:nvPr/>
        </p:nvSpPr>
        <p:spPr bwMode="auto">
          <a:xfrm>
            <a:off x="3851275" y="5876925"/>
            <a:ext cx="349250" cy="3492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74" name="AutoShape 66"/>
          <p:cNvSpPr>
            <a:spLocks noChangeArrowheads="1"/>
          </p:cNvSpPr>
          <p:nvPr/>
        </p:nvSpPr>
        <p:spPr bwMode="auto">
          <a:xfrm>
            <a:off x="4211638" y="5876925"/>
            <a:ext cx="349250" cy="34925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68675" name="AutoShape 67"/>
          <p:cNvCxnSpPr>
            <a:cxnSpLocks noChangeShapeType="1"/>
            <a:stCxn id="68652" idx="3"/>
            <a:endCxn id="68651" idx="4"/>
          </p:cNvCxnSpPr>
          <p:nvPr/>
        </p:nvCxnSpPr>
        <p:spPr bwMode="auto">
          <a:xfrm rot="16200000" flipH="1">
            <a:off x="3759201" y="2359025"/>
            <a:ext cx="50800" cy="1203325"/>
          </a:xfrm>
          <a:prstGeom prst="bentConnector3">
            <a:avLst>
              <a:gd name="adj1" fmla="val 5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8676" name="AutoShape 68"/>
          <p:cNvCxnSpPr>
            <a:cxnSpLocks noChangeShapeType="1"/>
            <a:stCxn id="68662" idx="6"/>
            <a:endCxn id="68663" idx="2"/>
          </p:cNvCxnSpPr>
          <p:nvPr/>
        </p:nvCxnSpPr>
        <p:spPr bwMode="auto">
          <a:xfrm>
            <a:off x="2328863" y="3819525"/>
            <a:ext cx="7302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677" name="AutoShape 69"/>
          <p:cNvSpPr>
            <a:spLocks noChangeArrowheads="1"/>
          </p:cNvSpPr>
          <p:nvPr/>
        </p:nvSpPr>
        <p:spPr bwMode="auto">
          <a:xfrm>
            <a:off x="2484438" y="3716338"/>
            <a:ext cx="204787" cy="204787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cxnSp>
        <p:nvCxnSpPr>
          <p:cNvPr id="68679" name="AutoShape 71"/>
          <p:cNvCxnSpPr>
            <a:cxnSpLocks noChangeShapeType="1"/>
            <a:stCxn id="68670" idx="5"/>
            <a:endCxn id="68671" idx="2"/>
          </p:cNvCxnSpPr>
          <p:nvPr/>
        </p:nvCxnSpPr>
        <p:spPr bwMode="auto">
          <a:xfrm>
            <a:off x="2278063" y="5022850"/>
            <a:ext cx="854075" cy="1028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680" name="AutoShape 72"/>
          <p:cNvCxnSpPr>
            <a:cxnSpLocks noChangeShapeType="1"/>
            <a:stCxn id="68671" idx="4"/>
            <a:endCxn id="68674" idx="4"/>
          </p:cNvCxnSpPr>
          <p:nvPr/>
        </p:nvCxnSpPr>
        <p:spPr bwMode="auto">
          <a:xfrm rot="16200000" flipH="1">
            <a:off x="3845719" y="5687219"/>
            <a:ext cx="1588" cy="107950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8681" name="AutoShape 73"/>
          <p:cNvSpPr>
            <a:spLocks noChangeArrowheads="1"/>
          </p:cNvSpPr>
          <p:nvPr/>
        </p:nvSpPr>
        <p:spPr bwMode="auto">
          <a:xfrm>
            <a:off x="2484438" y="5300663"/>
            <a:ext cx="204787" cy="204787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86" name="Line 78"/>
          <p:cNvSpPr>
            <a:spLocks noChangeShapeType="1"/>
          </p:cNvSpPr>
          <p:nvPr/>
        </p:nvSpPr>
        <p:spPr bwMode="auto">
          <a:xfrm>
            <a:off x="755650" y="3357563"/>
            <a:ext cx="7561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87" name="Line 79"/>
          <p:cNvSpPr>
            <a:spLocks noChangeShapeType="1"/>
          </p:cNvSpPr>
          <p:nvPr/>
        </p:nvSpPr>
        <p:spPr bwMode="auto">
          <a:xfrm>
            <a:off x="755650" y="4508500"/>
            <a:ext cx="7561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88" name="Rectangle 80"/>
          <p:cNvSpPr>
            <a:spLocks noChangeArrowheads="1"/>
          </p:cNvSpPr>
          <p:nvPr/>
        </p:nvSpPr>
        <p:spPr bwMode="auto">
          <a:xfrm>
            <a:off x="755650" y="2276475"/>
            <a:ext cx="4445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ru-RU" b="1"/>
              <a:t>1</a:t>
            </a:r>
          </a:p>
        </p:txBody>
      </p:sp>
      <p:sp>
        <p:nvSpPr>
          <p:cNvPr id="68689" name="Rectangle 81"/>
          <p:cNvSpPr>
            <a:spLocks noChangeArrowheads="1"/>
          </p:cNvSpPr>
          <p:nvPr/>
        </p:nvSpPr>
        <p:spPr bwMode="auto">
          <a:xfrm>
            <a:off x="755650" y="4437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/>
              <a:t>3</a:t>
            </a:r>
          </a:p>
        </p:txBody>
      </p:sp>
      <p:sp>
        <p:nvSpPr>
          <p:cNvPr id="68690" name="Rectangle 82"/>
          <p:cNvSpPr>
            <a:spLocks noChangeArrowheads="1"/>
          </p:cNvSpPr>
          <p:nvPr/>
        </p:nvSpPr>
        <p:spPr bwMode="auto">
          <a:xfrm>
            <a:off x="755650" y="33575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/>
              <a:t>2</a:t>
            </a:r>
          </a:p>
        </p:txBody>
      </p:sp>
      <p:cxnSp>
        <p:nvCxnSpPr>
          <p:cNvPr id="68693" name="AutoShape 85"/>
          <p:cNvCxnSpPr>
            <a:cxnSpLocks noChangeShapeType="1"/>
            <a:stCxn id="68670" idx="4"/>
            <a:endCxn id="68667" idx="3"/>
          </p:cNvCxnSpPr>
          <p:nvPr/>
        </p:nvCxnSpPr>
        <p:spPr bwMode="auto">
          <a:xfrm rot="16200000" flipV="1">
            <a:off x="1527176" y="4446587"/>
            <a:ext cx="50800" cy="1203325"/>
          </a:xfrm>
          <a:prstGeom prst="bentConnector3">
            <a:avLst>
              <a:gd name="adj1" fmla="val -4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8696" name="AutoShape 88"/>
          <p:cNvCxnSpPr>
            <a:cxnSpLocks noChangeShapeType="1"/>
            <a:stCxn id="68648" idx="4"/>
            <a:endCxn id="68644" idx="4"/>
          </p:cNvCxnSpPr>
          <p:nvPr/>
        </p:nvCxnSpPr>
        <p:spPr bwMode="auto">
          <a:xfrm rot="5400000">
            <a:off x="1613694" y="2447132"/>
            <a:ext cx="1587" cy="107950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8699" name="AutoShape 91"/>
          <p:cNvCxnSpPr>
            <a:cxnSpLocks noChangeShapeType="1"/>
            <a:stCxn id="68662" idx="0"/>
            <a:endCxn id="68666" idx="0"/>
          </p:cNvCxnSpPr>
          <p:nvPr/>
        </p:nvCxnSpPr>
        <p:spPr bwMode="auto">
          <a:xfrm rot="5400000" flipV="1">
            <a:off x="3233738" y="2565400"/>
            <a:ext cx="1588" cy="2160587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8700" name="AutoShape 92"/>
          <p:cNvCxnSpPr>
            <a:cxnSpLocks noChangeShapeType="1"/>
            <a:stCxn id="68663" idx="4"/>
            <a:endCxn id="68659" idx="4"/>
          </p:cNvCxnSpPr>
          <p:nvPr/>
        </p:nvCxnSpPr>
        <p:spPr bwMode="auto">
          <a:xfrm rot="5400000">
            <a:off x="2153444" y="2915444"/>
            <a:ext cx="1588" cy="215900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pic>
        <p:nvPicPr>
          <p:cNvPr id="8194" name="Picture 2" descr="https://im0-tub-ru.yandex.net/i?id=664ef1bc2f7391220ad8a6ece893add7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762000"/>
            <a:ext cx="171450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Обучение удару битой по мячу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Удар по мячу с верху, с набрасыванием.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Удар низом, когда игрок сам подбрасывает себе мяч.</a:t>
            </a:r>
          </a:p>
          <a:p>
            <a:pPr>
              <a:lnSpc>
                <a:spcPct val="90000"/>
              </a:lnSpc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Удар по мячу с верху, когда игрок сам подбрасывает себе мяч.</a:t>
            </a:r>
          </a:p>
        </p:txBody>
      </p:sp>
      <p:pic>
        <p:nvPicPr>
          <p:cNvPr id="72713" name="Picture 9" descr="лапта 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39200" y="-6667500"/>
            <a:ext cx="2346325" cy="1766887"/>
          </a:xfrm>
          <a:prstGeom prst="rect">
            <a:avLst/>
          </a:prstGeom>
          <a:noFill/>
        </p:spPr>
      </p:pic>
      <p:pic>
        <p:nvPicPr>
          <p:cNvPr id="72716" name="Picture 12" descr="лапта 00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5588" y="2420938"/>
            <a:ext cx="2320925" cy="1747837"/>
          </a:xfrm>
        </p:spPr>
      </p:pic>
      <p:pic>
        <p:nvPicPr>
          <p:cNvPr id="40" name="Picture 1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2362200"/>
            <a:ext cx="28956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1600200" y="2362201"/>
            <a:ext cx="6931025" cy="28956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1.Играть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лапту можно как на улице, так и в зале.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2.В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лапту могут одновременно играть девочки и мальчики.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3.Игра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которая тренирует все физические качества и заставляет игроков мыслить.</a:t>
            </a:r>
          </a:p>
        </p:txBody>
      </p:sp>
      <p:grpSp>
        <p:nvGrpSpPr>
          <p:cNvPr id="2" name="Group 8"/>
          <p:cNvGrpSpPr>
            <a:grpSpLocks noChangeAspect="1"/>
          </p:cNvGrpSpPr>
          <p:nvPr/>
        </p:nvGrpSpPr>
        <p:grpSpPr bwMode="auto">
          <a:xfrm>
            <a:off x="6804025" y="260350"/>
            <a:ext cx="1570038" cy="1730375"/>
            <a:chOff x="2245" y="1933"/>
            <a:chExt cx="989" cy="1090"/>
          </a:xfrm>
        </p:grpSpPr>
        <p:sp>
          <p:nvSpPr>
            <p:cNvPr id="78857" name="AutoShape 9"/>
            <p:cNvSpPr>
              <a:spLocks noChangeAspect="1" noChangeArrowheads="1" noTextEdit="1"/>
            </p:cNvSpPr>
            <p:nvPr/>
          </p:nvSpPr>
          <p:spPr bwMode="auto">
            <a:xfrm>
              <a:off x="2245" y="1933"/>
              <a:ext cx="989" cy="1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58" name="Freeform 10"/>
            <p:cNvSpPr>
              <a:spLocks/>
            </p:cNvSpPr>
            <p:nvPr/>
          </p:nvSpPr>
          <p:spPr bwMode="auto">
            <a:xfrm>
              <a:off x="2264" y="1966"/>
              <a:ext cx="951" cy="1038"/>
            </a:xfrm>
            <a:custGeom>
              <a:avLst/>
              <a:gdLst/>
              <a:ahLst/>
              <a:cxnLst>
                <a:cxn ang="0">
                  <a:pos x="631" y="571"/>
                </a:cxn>
                <a:cxn ang="0">
                  <a:pos x="649" y="572"/>
                </a:cxn>
                <a:cxn ang="0">
                  <a:pos x="676" y="573"/>
                </a:cxn>
                <a:cxn ang="0">
                  <a:pos x="709" y="573"/>
                </a:cxn>
                <a:cxn ang="0">
                  <a:pos x="747" y="571"/>
                </a:cxn>
                <a:cxn ang="0">
                  <a:pos x="788" y="567"/>
                </a:cxn>
                <a:cxn ang="0">
                  <a:pos x="828" y="561"/>
                </a:cxn>
                <a:cxn ang="0">
                  <a:pos x="866" y="549"/>
                </a:cxn>
                <a:cxn ang="0">
                  <a:pos x="899" y="533"/>
                </a:cxn>
                <a:cxn ang="0">
                  <a:pos x="927" y="511"/>
                </a:cxn>
                <a:cxn ang="0">
                  <a:pos x="944" y="484"/>
                </a:cxn>
                <a:cxn ang="0">
                  <a:pos x="951" y="449"/>
                </a:cxn>
                <a:cxn ang="0">
                  <a:pos x="944" y="406"/>
                </a:cxn>
                <a:cxn ang="0">
                  <a:pos x="922" y="355"/>
                </a:cxn>
                <a:cxn ang="0">
                  <a:pos x="881" y="295"/>
                </a:cxn>
                <a:cxn ang="0">
                  <a:pos x="820" y="224"/>
                </a:cxn>
                <a:cxn ang="0">
                  <a:pos x="746" y="155"/>
                </a:cxn>
                <a:cxn ang="0">
                  <a:pos x="668" y="99"/>
                </a:cxn>
                <a:cxn ang="0">
                  <a:pos x="587" y="56"/>
                </a:cxn>
                <a:cxn ang="0">
                  <a:pos x="508" y="26"/>
                </a:cxn>
                <a:cxn ang="0">
                  <a:pos x="427" y="7"/>
                </a:cxn>
                <a:cxn ang="0">
                  <a:pos x="349" y="0"/>
                </a:cxn>
                <a:cxn ang="0">
                  <a:pos x="276" y="5"/>
                </a:cxn>
                <a:cxn ang="0">
                  <a:pos x="207" y="21"/>
                </a:cxn>
                <a:cxn ang="0">
                  <a:pos x="147" y="48"/>
                </a:cxn>
                <a:cxn ang="0">
                  <a:pos x="94" y="85"/>
                </a:cxn>
                <a:cxn ang="0">
                  <a:pos x="52" y="132"/>
                </a:cxn>
                <a:cxn ang="0">
                  <a:pos x="21" y="189"/>
                </a:cxn>
                <a:cxn ang="0">
                  <a:pos x="4" y="255"/>
                </a:cxn>
                <a:cxn ang="0">
                  <a:pos x="2" y="330"/>
                </a:cxn>
                <a:cxn ang="0">
                  <a:pos x="16" y="413"/>
                </a:cxn>
                <a:cxn ang="0">
                  <a:pos x="49" y="507"/>
                </a:cxn>
                <a:cxn ang="0">
                  <a:pos x="94" y="598"/>
                </a:cxn>
                <a:cxn ang="0">
                  <a:pos x="145" y="679"/>
                </a:cxn>
                <a:cxn ang="0">
                  <a:pos x="199" y="752"/>
                </a:cxn>
                <a:cxn ang="0">
                  <a:pos x="258" y="815"/>
                </a:cxn>
                <a:cxn ang="0">
                  <a:pos x="318" y="871"/>
                </a:cxn>
                <a:cxn ang="0">
                  <a:pos x="380" y="918"/>
                </a:cxn>
                <a:cxn ang="0">
                  <a:pos x="442" y="957"/>
                </a:cxn>
                <a:cxn ang="0">
                  <a:pos x="503" y="988"/>
                </a:cxn>
                <a:cxn ang="0">
                  <a:pos x="562" y="1011"/>
                </a:cxn>
                <a:cxn ang="0">
                  <a:pos x="618" y="1027"/>
                </a:cxn>
                <a:cxn ang="0">
                  <a:pos x="669" y="1036"/>
                </a:cxn>
                <a:cxn ang="0">
                  <a:pos x="716" y="1038"/>
                </a:cxn>
                <a:cxn ang="0">
                  <a:pos x="756" y="1033"/>
                </a:cxn>
                <a:cxn ang="0">
                  <a:pos x="788" y="1023"/>
                </a:cxn>
                <a:cxn ang="0">
                  <a:pos x="813" y="1005"/>
                </a:cxn>
                <a:cxn ang="0">
                  <a:pos x="828" y="984"/>
                </a:cxn>
                <a:cxn ang="0">
                  <a:pos x="833" y="955"/>
                </a:cxn>
                <a:cxn ang="0">
                  <a:pos x="833" y="926"/>
                </a:cxn>
                <a:cxn ang="0">
                  <a:pos x="827" y="893"/>
                </a:cxn>
                <a:cxn ang="0">
                  <a:pos x="816" y="860"/>
                </a:cxn>
                <a:cxn ang="0">
                  <a:pos x="802" y="826"/>
                </a:cxn>
                <a:cxn ang="0">
                  <a:pos x="785" y="792"/>
                </a:cxn>
                <a:cxn ang="0">
                  <a:pos x="765" y="757"/>
                </a:cxn>
                <a:cxn ang="0">
                  <a:pos x="745" y="725"/>
                </a:cxn>
                <a:cxn ang="0">
                  <a:pos x="723" y="693"/>
                </a:cxn>
                <a:cxn ang="0">
                  <a:pos x="702" y="664"/>
                </a:cxn>
                <a:cxn ang="0">
                  <a:pos x="681" y="639"/>
                </a:cxn>
                <a:cxn ang="0">
                  <a:pos x="663" y="616"/>
                </a:cxn>
                <a:cxn ang="0">
                  <a:pos x="647" y="597"/>
                </a:cxn>
                <a:cxn ang="0">
                  <a:pos x="636" y="583"/>
                </a:cxn>
                <a:cxn ang="0">
                  <a:pos x="627" y="574"/>
                </a:cxn>
              </a:cxnLst>
              <a:rect l="0" t="0" r="r" b="b"/>
              <a:pathLst>
                <a:path w="951" h="1038">
                  <a:moveTo>
                    <a:pt x="625" y="571"/>
                  </a:moveTo>
                  <a:lnTo>
                    <a:pt x="627" y="571"/>
                  </a:lnTo>
                  <a:lnTo>
                    <a:pt x="628" y="571"/>
                  </a:lnTo>
                  <a:lnTo>
                    <a:pt x="631" y="571"/>
                  </a:lnTo>
                  <a:lnTo>
                    <a:pt x="635" y="571"/>
                  </a:lnTo>
                  <a:lnTo>
                    <a:pt x="639" y="571"/>
                  </a:lnTo>
                  <a:lnTo>
                    <a:pt x="643" y="572"/>
                  </a:lnTo>
                  <a:lnTo>
                    <a:pt x="649" y="572"/>
                  </a:lnTo>
                  <a:lnTo>
                    <a:pt x="655" y="572"/>
                  </a:lnTo>
                  <a:lnTo>
                    <a:pt x="661" y="572"/>
                  </a:lnTo>
                  <a:lnTo>
                    <a:pt x="668" y="572"/>
                  </a:lnTo>
                  <a:lnTo>
                    <a:pt x="676" y="573"/>
                  </a:lnTo>
                  <a:lnTo>
                    <a:pt x="683" y="573"/>
                  </a:lnTo>
                  <a:lnTo>
                    <a:pt x="692" y="573"/>
                  </a:lnTo>
                  <a:lnTo>
                    <a:pt x="699" y="573"/>
                  </a:lnTo>
                  <a:lnTo>
                    <a:pt x="709" y="573"/>
                  </a:lnTo>
                  <a:lnTo>
                    <a:pt x="718" y="573"/>
                  </a:lnTo>
                  <a:lnTo>
                    <a:pt x="727" y="572"/>
                  </a:lnTo>
                  <a:lnTo>
                    <a:pt x="737" y="572"/>
                  </a:lnTo>
                  <a:lnTo>
                    <a:pt x="747" y="571"/>
                  </a:lnTo>
                  <a:lnTo>
                    <a:pt x="756" y="570"/>
                  </a:lnTo>
                  <a:lnTo>
                    <a:pt x="767" y="569"/>
                  </a:lnTo>
                  <a:lnTo>
                    <a:pt x="776" y="568"/>
                  </a:lnTo>
                  <a:lnTo>
                    <a:pt x="788" y="567"/>
                  </a:lnTo>
                  <a:lnTo>
                    <a:pt x="797" y="565"/>
                  </a:lnTo>
                  <a:lnTo>
                    <a:pt x="807" y="564"/>
                  </a:lnTo>
                  <a:lnTo>
                    <a:pt x="817" y="563"/>
                  </a:lnTo>
                  <a:lnTo>
                    <a:pt x="828" y="561"/>
                  </a:lnTo>
                  <a:lnTo>
                    <a:pt x="837" y="558"/>
                  </a:lnTo>
                  <a:lnTo>
                    <a:pt x="847" y="555"/>
                  </a:lnTo>
                  <a:lnTo>
                    <a:pt x="856" y="552"/>
                  </a:lnTo>
                  <a:lnTo>
                    <a:pt x="866" y="549"/>
                  </a:lnTo>
                  <a:lnTo>
                    <a:pt x="874" y="545"/>
                  </a:lnTo>
                  <a:lnTo>
                    <a:pt x="883" y="542"/>
                  </a:lnTo>
                  <a:lnTo>
                    <a:pt x="891" y="537"/>
                  </a:lnTo>
                  <a:lnTo>
                    <a:pt x="899" y="533"/>
                  </a:lnTo>
                  <a:lnTo>
                    <a:pt x="907" y="528"/>
                  </a:lnTo>
                  <a:lnTo>
                    <a:pt x="913" y="523"/>
                  </a:lnTo>
                  <a:lnTo>
                    <a:pt x="920" y="517"/>
                  </a:lnTo>
                  <a:lnTo>
                    <a:pt x="927" y="511"/>
                  </a:lnTo>
                  <a:lnTo>
                    <a:pt x="931" y="505"/>
                  </a:lnTo>
                  <a:lnTo>
                    <a:pt x="936" y="498"/>
                  </a:lnTo>
                  <a:lnTo>
                    <a:pt x="940" y="490"/>
                  </a:lnTo>
                  <a:lnTo>
                    <a:pt x="944" y="484"/>
                  </a:lnTo>
                  <a:lnTo>
                    <a:pt x="946" y="475"/>
                  </a:lnTo>
                  <a:lnTo>
                    <a:pt x="949" y="467"/>
                  </a:lnTo>
                  <a:lnTo>
                    <a:pt x="950" y="458"/>
                  </a:lnTo>
                  <a:lnTo>
                    <a:pt x="951" y="449"/>
                  </a:lnTo>
                  <a:lnTo>
                    <a:pt x="950" y="439"/>
                  </a:lnTo>
                  <a:lnTo>
                    <a:pt x="949" y="428"/>
                  </a:lnTo>
                  <a:lnTo>
                    <a:pt x="946" y="417"/>
                  </a:lnTo>
                  <a:lnTo>
                    <a:pt x="944" y="406"/>
                  </a:lnTo>
                  <a:lnTo>
                    <a:pt x="939" y="393"/>
                  </a:lnTo>
                  <a:lnTo>
                    <a:pt x="934" y="381"/>
                  </a:lnTo>
                  <a:lnTo>
                    <a:pt x="928" y="369"/>
                  </a:lnTo>
                  <a:lnTo>
                    <a:pt x="922" y="355"/>
                  </a:lnTo>
                  <a:lnTo>
                    <a:pt x="912" y="340"/>
                  </a:lnTo>
                  <a:lnTo>
                    <a:pt x="903" y="326"/>
                  </a:lnTo>
                  <a:lnTo>
                    <a:pt x="892" y="310"/>
                  </a:lnTo>
                  <a:lnTo>
                    <a:pt x="881" y="295"/>
                  </a:lnTo>
                  <a:lnTo>
                    <a:pt x="868" y="277"/>
                  </a:lnTo>
                  <a:lnTo>
                    <a:pt x="853" y="260"/>
                  </a:lnTo>
                  <a:lnTo>
                    <a:pt x="837" y="242"/>
                  </a:lnTo>
                  <a:lnTo>
                    <a:pt x="820" y="224"/>
                  </a:lnTo>
                  <a:lnTo>
                    <a:pt x="802" y="205"/>
                  </a:lnTo>
                  <a:lnTo>
                    <a:pt x="784" y="187"/>
                  </a:lnTo>
                  <a:lnTo>
                    <a:pt x="765" y="170"/>
                  </a:lnTo>
                  <a:lnTo>
                    <a:pt x="746" y="155"/>
                  </a:lnTo>
                  <a:lnTo>
                    <a:pt x="727" y="139"/>
                  </a:lnTo>
                  <a:lnTo>
                    <a:pt x="707" y="125"/>
                  </a:lnTo>
                  <a:lnTo>
                    <a:pt x="687" y="111"/>
                  </a:lnTo>
                  <a:lnTo>
                    <a:pt x="668" y="99"/>
                  </a:lnTo>
                  <a:lnTo>
                    <a:pt x="648" y="86"/>
                  </a:lnTo>
                  <a:lnTo>
                    <a:pt x="627" y="75"/>
                  </a:lnTo>
                  <a:lnTo>
                    <a:pt x="607" y="65"/>
                  </a:lnTo>
                  <a:lnTo>
                    <a:pt x="587" y="56"/>
                  </a:lnTo>
                  <a:lnTo>
                    <a:pt x="567" y="47"/>
                  </a:lnTo>
                  <a:lnTo>
                    <a:pt x="547" y="39"/>
                  </a:lnTo>
                  <a:lnTo>
                    <a:pt x="527" y="31"/>
                  </a:lnTo>
                  <a:lnTo>
                    <a:pt x="508" y="26"/>
                  </a:lnTo>
                  <a:lnTo>
                    <a:pt x="487" y="19"/>
                  </a:lnTo>
                  <a:lnTo>
                    <a:pt x="467" y="14"/>
                  </a:lnTo>
                  <a:lnTo>
                    <a:pt x="447" y="10"/>
                  </a:lnTo>
                  <a:lnTo>
                    <a:pt x="427" y="7"/>
                  </a:lnTo>
                  <a:lnTo>
                    <a:pt x="407" y="4"/>
                  </a:lnTo>
                  <a:lnTo>
                    <a:pt x="388" y="2"/>
                  </a:lnTo>
                  <a:lnTo>
                    <a:pt x="368" y="0"/>
                  </a:lnTo>
                  <a:lnTo>
                    <a:pt x="349" y="0"/>
                  </a:lnTo>
                  <a:lnTo>
                    <a:pt x="330" y="0"/>
                  </a:lnTo>
                  <a:lnTo>
                    <a:pt x="312" y="1"/>
                  </a:lnTo>
                  <a:lnTo>
                    <a:pt x="293" y="2"/>
                  </a:lnTo>
                  <a:lnTo>
                    <a:pt x="276" y="5"/>
                  </a:lnTo>
                  <a:lnTo>
                    <a:pt x="258" y="8"/>
                  </a:lnTo>
                  <a:lnTo>
                    <a:pt x="241" y="11"/>
                  </a:lnTo>
                  <a:lnTo>
                    <a:pt x="224" y="15"/>
                  </a:lnTo>
                  <a:lnTo>
                    <a:pt x="207" y="21"/>
                  </a:lnTo>
                  <a:lnTo>
                    <a:pt x="191" y="26"/>
                  </a:lnTo>
                  <a:lnTo>
                    <a:pt x="176" y="32"/>
                  </a:lnTo>
                  <a:lnTo>
                    <a:pt x="161" y="40"/>
                  </a:lnTo>
                  <a:lnTo>
                    <a:pt x="147" y="48"/>
                  </a:lnTo>
                  <a:lnTo>
                    <a:pt x="132" y="55"/>
                  </a:lnTo>
                  <a:lnTo>
                    <a:pt x="119" y="65"/>
                  </a:lnTo>
                  <a:lnTo>
                    <a:pt x="106" y="74"/>
                  </a:lnTo>
                  <a:lnTo>
                    <a:pt x="94" y="85"/>
                  </a:lnTo>
                  <a:lnTo>
                    <a:pt x="82" y="95"/>
                  </a:lnTo>
                  <a:lnTo>
                    <a:pt x="71" y="106"/>
                  </a:lnTo>
                  <a:lnTo>
                    <a:pt x="61" y="119"/>
                  </a:lnTo>
                  <a:lnTo>
                    <a:pt x="52" y="132"/>
                  </a:lnTo>
                  <a:lnTo>
                    <a:pt x="42" y="144"/>
                  </a:lnTo>
                  <a:lnTo>
                    <a:pt x="34" y="159"/>
                  </a:lnTo>
                  <a:lnTo>
                    <a:pt x="27" y="173"/>
                  </a:lnTo>
                  <a:lnTo>
                    <a:pt x="21" y="189"/>
                  </a:lnTo>
                  <a:lnTo>
                    <a:pt x="15" y="204"/>
                  </a:lnTo>
                  <a:lnTo>
                    <a:pt x="11" y="220"/>
                  </a:lnTo>
                  <a:lnTo>
                    <a:pt x="6" y="237"/>
                  </a:lnTo>
                  <a:lnTo>
                    <a:pt x="4" y="255"/>
                  </a:lnTo>
                  <a:lnTo>
                    <a:pt x="1" y="273"/>
                  </a:lnTo>
                  <a:lnTo>
                    <a:pt x="0" y="291"/>
                  </a:lnTo>
                  <a:lnTo>
                    <a:pt x="0" y="310"/>
                  </a:lnTo>
                  <a:lnTo>
                    <a:pt x="2" y="330"/>
                  </a:lnTo>
                  <a:lnTo>
                    <a:pt x="4" y="350"/>
                  </a:lnTo>
                  <a:lnTo>
                    <a:pt x="7" y="371"/>
                  </a:lnTo>
                  <a:lnTo>
                    <a:pt x="11" y="392"/>
                  </a:lnTo>
                  <a:lnTo>
                    <a:pt x="16" y="413"/>
                  </a:lnTo>
                  <a:lnTo>
                    <a:pt x="22" y="436"/>
                  </a:lnTo>
                  <a:lnTo>
                    <a:pt x="31" y="459"/>
                  </a:lnTo>
                  <a:lnTo>
                    <a:pt x="39" y="482"/>
                  </a:lnTo>
                  <a:lnTo>
                    <a:pt x="49" y="507"/>
                  </a:lnTo>
                  <a:lnTo>
                    <a:pt x="59" y="529"/>
                  </a:lnTo>
                  <a:lnTo>
                    <a:pt x="71" y="552"/>
                  </a:lnTo>
                  <a:lnTo>
                    <a:pt x="81" y="575"/>
                  </a:lnTo>
                  <a:lnTo>
                    <a:pt x="94" y="598"/>
                  </a:lnTo>
                  <a:lnTo>
                    <a:pt x="106" y="618"/>
                  </a:lnTo>
                  <a:lnTo>
                    <a:pt x="118" y="639"/>
                  </a:lnTo>
                  <a:lnTo>
                    <a:pt x="130" y="660"/>
                  </a:lnTo>
                  <a:lnTo>
                    <a:pt x="145" y="679"/>
                  </a:lnTo>
                  <a:lnTo>
                    <a:pt x="157" y="698"/>
                  </a:lnTo>
                  <a:lnTo>
                    <a:pt x="171" y="717"/>
                  </a:lnTo>
                  <a:lnTo>
                    <a:pt x="185" y="734"/>
                  </a:lnTo>
                  <a:lnTo>
                    <a:pt x="199" y="752"/>
                  </a:lnTo>
                  <a:lnTo>
                    <a:pt x="213" y="768"/>
                  </a:lnTo>
                  <a:lnTo>
                    <a:pt x="227" y="784"/>
                  </a:lnTo>
                  <a:lnTo>
                    <a:pt x="243" y="800"/>
                  </a:lnTo>
                  <a:lnTo>
                    <a:pt x="258" y="815"/>
                  </a:lnTo>
                  <a:lnTo>
                    <a:pt x="272" y="830"/>
                  </a:lnTo>
                  <a:lnTo>
                    <a:pt x="287" y="845"/>
                  </a:lnTo>
                  <a:lnTo>
                    <a:pt x="302" y="858"/>
                  </a:lnTo>
                  <a:lnTo>
                    <a:pt x="318" y="871"/>
                  </a:lnTo>
                  <a:lnTo>
                    <a:pt x="333" y="883"/>
                  </a:lnTo>
                  <a:lnTo>
                    <a:pt x="349" y="895"/>
                  </a:lnTo>
                  <a:lnTo>
                    <a:pt x="364" y="907"/>
                  </a:lnTo>
                  <a:lnTo>
                    <a:pt x="380" y="918"/>
                  </a:lnTo>
                  <a:lnTo>
                    <a:pt x="395" y="928"/>
                  </a:lnTo>
                  <a:lnTo>
                    <a:pt x="411" y="938"/>
                  </a:lnTo>
                  <a:lnTo>
                    <a:pt x="426" y="947"/>
                  </a:lnTo>
                  <a:lnTo>
                    <a:pt x="442" y="957"/>
                  </a:lnTo>
                  <a:lnTo>
                    <a:pt x="457" y="965"/>
                  </a:lnTo>
                  <a:lnTo>
                    <a:pt x="472" y="973"/>
                  </a:lnTo>
                  <a:lnTo>
                    <a:pt x="488" y="981"/>
                  </a:lnTo>
                  <a:lnTo>
                    <a:pt x="503" y="988"/>
                  </a:lnTo>
                  <a:lnTo>
                    <a:pt x="518" y="994"/>
                  </a:lnTo>
                  <a:lnTo>
                    <a:pt x="532" y="1000"/>
                  </a:lnTo>
                  <a:lnTo>
                    <a:pt x="547" y="1005"/>
                  </a:lnTo>
                  <a:lnTo>
                    <a:pt x="562" y="1011"/>
                  </a:lnTo>
                  <a:lnTo>
                    <a:pt x="576" y="1015"/>
                  </a:lnTo>
                  <a:lnTo>
                    <a:pt x="590" y="1020"/>
                  </a:lnTo>
                  <a:lnTo>
                    <a:pt x="604" y="1023"/>
                  </a:lnTo>
                  <a:lnTo>
                    <a:pt x="618" y="1027"/>
                  </a:lnTo>
                  <a:lnTo>
                    <a:pt x="630" y="1029"/>
                  </a:lnTo>
                  <a:lnTo>
                    <a:pt x="643" y="1032"/>
                  </a:lnTo>
                  <a:lnTo>
                    <a:pt x="656" y="1034"/>
                  </a:lnTo>
                  <a:lnTo>
                    <a:pt x="669" y="1036"/>
                  </a:lnTo>
                  <a:lnTo>
                    <a:pt x="680" y="1037"/>
                  </a:lnTo>
                  <a:lnTo>
                    <a:pt x="693" y="1038"/>
                  </a:lnTo>
                  <a:lnTo>
                    <a:pt x="704" y="1038"/>
                  </a:lnTo>
                  <a:lnTo>
                    <a:pt x="716" y="1038"/>
                  </a:lnTo>
                  <a:lnTo>
                    <a:pt x="726" y="1037"/>
                  </a:lnTo>
                  <a:lnTo>
                    <a:pt x="736" y="1036"/>
                  </a:lnTo>
                  <a:lnTo>
                    <a:pt x="745" y="1034"/>
                  </a:lnTo>
                  <a:lnTo>
                    <a:pt x="756" y="1033"/>
                  </a:lnTo>
                  <a:lnTo>
                    <a:pt x="764" y="1031"/>
                  </a:lnTo>
                  <a:lnTo>
                    <a:pt x="773" y="1028"/>
                  </a:lnTo>
                  <a:lnTo>
                    <a:pt x="780" y="1025"/>
                  </a:lnTo>
                  <a:lnTo>
                    <a:pt x="788" y="1023"/>
                  </a:lnTo>
                  <a:lnTo>
                    <a:pt x="794" y="1018"/>
                  </a:lnTo>
                  <a:lnTo>
                    <a:pt x="801" y="1015"/>
                  </a:lnTo>
                  <a:lnTo>
                    <a:pt x="807" y="1010"/>
                  </a:lnTo>
                  <a:lnTo>
                    <a:pt x="813" y="1005"/>
                  </a:lnTo>
                  <a:lnTo>
                    <a:pt x="817" y="1000"/>
                  </a:lnTo>
                  <a:lnTo>
                    <a:pt x="821" y="995"/>
                  </a:lnTo>
                  <a:lnTo>
                    <a:pt x="824" y="988"/>
                  </a:lnTo>
                  <a:lnTo>
                    <a:pt x="828" y="984"/>
                  </a:lnTo>
                  <a:lnTo>
                    <a:pt x="829" y="976"/>
                  </a:lnTo>
                  <a:lnTo>
                    <a:pt x="831" y="969"/>
                  </a:lnTo>
                  <a:lnTo>
                    <a:pt x="832" y="963"/>
                  </a:lnTo>
                  <a:lnTo>
                    <a:pt x="833" y="955"/>
                  </a:lnTo>
                  <a:lnTo>
                    <a:pt x="833" y="947"/>
                  </a:lnTo>
                  <a:lnTo>
                    <a:pt x="833" y="940"/>
                  </a:lnTo>
                  <a:lnTo>
                    <a:pt x="833" y="933"/>
                  </a:lnTo>
                  <a:lnTo>
                    <a:pt x="833" y="926"/>
                  </a:lnTo>
                  <a:lnTo>
                    <a:pt x="832" y="917"/>
                  </a:lnTo>
                  <a:lnTo>
                    <a:pt x="831" y="909"/>
                  </a:lnTo>
                  <a:lnTo>
                    <a:pt x="829" y="901"/>
                  </a:lnTo>
                  <a:lnTo>
                    <a:pt x="827" y="893"/>
                  </a:lnTo>
                  <a:lnTo>
                    <a:pt x="824" y="885"/>
                  </a:lnTo>
                  <a:lnTo>
                    <a:pt x="822" y="876"/>
                  </a:lnTo>
                  <a:lnTo>
                    <a:pt x="819" y="869"/>
                  </a:lnTo>
                  <a:lnTo>
                    <a:pt x="816" y="860"/>
                  </a:lnTo>
                  <a:lnTo>
                    <a:pt x="813" y="851"/>
                  </a:lnTo>
                  <a:lnTo>
                    <a:pt x="810" y="843"/>
                  </a:lnTo>
                  <a:lnTo>
                    <a:pt x="805" y="834"/>
                  </a:lnTo>
                  <a:lnTo>
                    <a:pt x="802" y="826"/>
                  </a:lnTo>
                  <a:lnTo>
                    <a:pt x="797" y="817"/>
                  </a:lnTo>
                  <a:lnTo>
                    <a:pt x="794" y="809"/>
                  </a:lnTo>
                  <a:lnTo>
                    <a:pt x="789" y="800"/>
                  </a:lnTo>
                  <a:lnTo>
                    <a:pt x="785" y="792"/>
                  </a:lnTo>
                  <a:lnTo>
                    <a:pt x="779" y="783"/>
                  </a:lnTo>
                  <a:lnTo>
                    <a:pt x="775" y="775"/>
                  </a:lnTo>
                  <a:lnTo>
                    <a:pt x="770" y="766"/>
                  </a:lnTo>
                  <a:lnTo>
                    <a:pt x="765" y="757"/>
                  </a:lnTo>
                  <a:lnTo>
                    <a:pt x="760" y="749"/>
                  </a:lnTo>
                  <a:lnTo>
                    <a:pt x="756" y="740"/>
                  </a:lnTo>
                  <a:lnTo>
                    <a:pt x="750" y="733"/>
                  </a:lnTo>
                  <a:lnTo>
                    <a:pt x="745" y="725"/>
                  </a:lnTo>
                  <a:lnTo>
                    <a:pt x="739" y="717"/>
                  </a:lnTo>
                  <a:lnTo>
                    <a:pt x="734" y="708"/>
                  </a:lnTo>
                  <a:lnTo>
                    <a:pt x="729" y="700"/>
                  </a:lnTo>
                  <a:lnTo>
                    <a:pt x="723" y="693"/>
                  </a:lnTo>
                  <a:lnTo>
                    <a:pt x="718" y="686"/>
                  </a:lnTo>
                  <a:lnTo>
                    <a:pt x="713" y="679"/>
                  </a:lnTo>
                  <a:lnTo>
                    <a:pt x="707" y="672"/>
                  </a:lnTo>
                  <a:lnTo>
                    <a:pt x="702" y="664"/>
                  </a:lnTo>
                  <a:lnTo>
                    <a:pt x="697" y="658"/>
                  </a:lnTo>
                  <a:lnTo>
                    <a:pt x="691" y="651"/>
                  </a:lnTo>
                  <a:lnTo>
                    <a:pt x="686" y="644"/>
                  </a:lnTo>
                  <a:lnTo>
                    <a:pt x="681" y="639"/>
                  </a:lnTo>
                  <a:lnTo>
                    <a:pt x="677" y="632"/>
                  </a:lnTo>
                  <a:lnTo>
                    <a:pt x="672" y="626"/>
                  </a:lnTo>
                  <a:lnTo>
                    <a:pt x="668" y="621"/>
                  </a:lnTo>
                  <a:lnTo>
                    <a:pt x="663" y="616"/>
                  </a:lnTo>
                  <a:lnTo>
                    <a:pt x="659" y="610"/>
                  </a:lnTo>
                  <a:lnTo>
                    <a:pt x="655" y="605"/>
                  </a:lnTo>
                  <a:lnTo>
                    <a:pt x="651" y="601"/>
                  </a:lnTo>
                  <a:lnTo>
                    <a:pt x="647" y="597"/>
                  </a:lnTo>
                  <a:lnTo>
                    <a:pt x="643" y="593"/>
                  </a:lnTo>
                  <a:lnTo>
                    <a:pt x="642" y="589"/>
                  </a:lnTo>
                  <a:lnTo>
                    <a:pt x="639" y="585"/>
                  </a:lnTo>
                  <a:lnTo>
                    <a:pt x="636" y="583"/>
                  </a:lnTo>
                  <a:lnTo>
                    <a:pt x="633" y="580"/>
                  </a:lnTo>
                  <a:lnTo>
                    <a:pt x="631" y="578"/>
                  </a:lnTo>
                  <a:lnTo>
                    <a:pt x="629" y="575"/>
                  </a:lnTo>
                  <a:lnTo>
                    <a:pt x="627" y="574"/>
                  </a:lnTo>
                  <a:lnTo>
                    <a:pt x="626" y="571"/>
                  </a:lnTo>
                  <a:lnTo>
                    <a:pt x="625" y="571"/>
                  </a:lnTo>
                  <a:lnTo>
                    <a:pt x="682" y="628"/>
                  </a:lnTo>
                </a:path>
              </a:pathLst>
            </a:custGeom>
            <a:solidFill>
              <a:srgbClr val="C2D6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59" name="Freeform 11"/>
            <p:cNvSpPr>
              <a:spLocks/>
            </p:cNvSpPr>
            <p:nvPr/>
          </p:nvSpPr>
          <p:spPr bwMode="auto">
            <a:xfrm>
              <a:off x="2578" y="1952"/>
              <a:ext cx="383" cy="307"/>
            </a:xfrm>
            <a:custGeom>
              <a:avLst/>
              <a:gdLst/>
              <a:ahLst/>
              <a:cxnLst>
                <a:cxn ang="0">
                  <a:pos x="766" y="580"/>
                </a:cxn>
                <a:cxn ang="0">
                  <a:pos x="714" y="507"/>
                </a:cxn>
                <a:cxn ang="0">
                  <a:pos x="82" y="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70" y="0"/>
                </a:cxn>
                <a:cxn ang="0">
                  <a:pos x="65" y="2"/>
                </a:cxn>
                <a:cxn ang="0">
                  <a:pos x="57" y="2"/>
                </a:cxn>
                <a:cxn ang="0">
                  <a:pos x="49" y="6"/>
                </a:cxn>
                <a:cxn ang="0">
                  <a:pos x="42" y="8"/>
                </a:cxn>
                <a:cxn ang="0">
                  <a:pos x="32" y="11"/>
                </a:cxn>
                <a:cxn ang="0">
                  <a:pos x="25" y="17"/>
                </a:cxn>
                <a:cxn ang="0">
                  <a:pos x="17" y="23"/>
                </a:cxn>
                <a:cxn ang="0">
                  <a:pos x="9" y="30"/>
                </a:cxn>
                <a:cxn ang="0">
                  <a:pos x="6" y="40"/>
                </a:cxn>
                <a:cxn ang="0">
                  <a:pos x="2" y="44"/>
                </a:cxn>
                <a:cxn ang="0">
                  <a:pos x="2" y="49"/>
                </a:cxn>
                <a:cxn ang="0">
                  <a:pos x="0" y="55"/>
                </a:cxn>
                <a:cxn ang="0">
                  <a:pos x="0" y="63"/>
                </a:cxn>
                <a:cxn ang="0">
                  <a:pos x="0" y="68"/>
                </a:cxn>
                <a:cxn ang="0">
                  <a:pos x="0" y="76"/>
                </a:cxn>
                <a:cxn ang="0">
                  <a:pos x="0" y="84"/>
                </a:cxn>
                <a:cxn ang="0">
                  <a:pos x="2" y="93"/>
                </a:cxn>
                <a:cxn ang="0">
                  <a:pos x="711" y="614"/>
                </a:cxn>
                <a:cxn ang="0">
                  <a:pos x="766" y="580"/>
                </a:cxn>
                <a:cxn ang="0">
                  <a:pos x="766" y="580"/>
                </a:cxn>
              </a:cxnLst>
              <a:rect l="0" t="0" r="r" b="b"/>
              <a:pathLst>
                <a:path w="766" h="614">
                  <a:moveTo>
                    <a:pt x="766" y="580"/>
                  </a:moveTo>
                  <a:lnTo>
                    <a:pt x="714" y="507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70" y="0"/>
                  </a:lnTo>
                  <a:lnTo>
                    <a:pt x="65" y="2"/>
                  </a:lnTo>
                  <a:lnTo>
                    <a:pt x="57" y="2"/>
                  </a:lnTo>
                  <a:lnTo>
                    <a:pt x="49" y="6"/>
                  </a:lnTo>
                  <a:lnTo>
                    <a:pt x="42" y="8"/>
                  </a:lnTo>
                  <a:lnTo>
                    <a:pt x="32" y="11"/>
                  </a:lnTo>
                  <a:lnTo>
                    <a:pt x="25" y="17"/>
                  </a:lnTo>
                  <a:lnTo>
                    <a:pt x="17" y="23"/>
                  </a:lnTo>
                  <a:lnTo>
                    <a:pt x="9" y="30"/>
                  </a:lnTo>
                  <a:lnTo>
                    <a:pt x="6" y="40"/>
                  </a:lnTo>
                  <a:lnTo>
                    <a:pt x="2" y="44"/>
                  </a:lnTo>
                  <a:lnTo>
                    <a:pt x="2" y="49"/>
                  </a:lnTo>
                  <a:lnTo>
                    <a:pt x="0" y="55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0" y="76"/>
                  </a:lnTo>
                  <a:lnTo>
                    <a:pt x="0" y="84"/>
                  </a:lnTo>
                  <a:lnTo>
                    <a:pt x="2" y="93"/>
                  </a:lnTo>
                  <a:lnTo>
                    <a:pt x="711" y="614"/>
                  </a:lnTo>
                  <a:lnTo>
                    <a:pt x="766" y="580"/>
                  </a:lnTo>
                  <a:lnTo>
                    <a:pt x="766" y="580"/>
                  </a:lnTo>
                  <a:close/>
                </a:path>
              </a:pathLst>
            </a:custGeom>
            <a:solidFill>
              <a:srgbClr val="7D4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0" name="Freeform 12"/>
            <p:cNvSpPr>
              <a:spLocks/>
            </p:cNvSpPr>
            <p:nvPr/>
          </p:nvSpPr>
          <p:spPr bwMode="auto">
            <a:xfrm>
              <a:off x="2693" y="2246"/>
              <a:ext cx="97" cy="100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87" y="202"/>
                </a:cxn>
                <a:cxn ang="0">
                  <a:pos x="194" y="122"/>
                </a:cxn>
                <a:cxn ang="0">
                  <a:pos x="102" y="0"/>
                </a:cxn>
                <a:cxn ang="0">
                  <a:pos x="0" y="109"/>
                </a:cxn>
                <a:cxn ang="0">
                  <a:pos x="0" y="109"/>
                </a:cxn>
              </a:cxnLst>
              <a:rect l="0" t="0" r="r" b="b"/>
              <a:pathLst>
                <a:path w="194" h="202">
                  <a:moveTo>
                    <a:pt x="0" y="109"/>
                  </a:moveTo>
                  <a:lnTo>
                    <a:pt x="87" y="202"/>
                  </a:lnTo>
                  <a:lnTo>
                    <a:pt x="194" y="122"/>
                  </a:lnTo>
                  <a:lnTo>
                    <a:pt x="102" y="0"/>
                  </a:lnTo>
                  <a:lnTo>
                    <a:pt x="0" y="109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D463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1" name="Freeform 13"/>
            <p:cNvSpPr>
              <a:spLocks/>
            </p:cNvSpPr>
            <p:nvPr/>
          </p:nvSpPr>
          <p:spPr bwMode="auto">
            <a:xfrm>
              <a:off x="2737" y="2204"/>
              <a:ext cx="158" cy="140"/>
            </a:xfrm>
            <a:custGeom>
              <a:avLst/>
              <a:gdLst/>
              <a:ahLst/>
              <a:cxnLst>
                <a:cxn ang="0">
                  <a:pos x="314" y="55"/>
                </a:cxn>
                <a:cxn ang="0">
                  <a:pos x="300" y="66"/>
                </a:cxn>
                <a:cxn ang="0">
                  <a:pos x="287" y="76"/>
                </a:cxn>
                <a:cxn ang="0">
                  <a:pos x="270" y="93"/>
                </a:cxn>
                <a:cxn ang="0">
                  <a:pos x="255" y="104"/>
                </a:cxn>
                <a:cxn ang="0">
                  <a:pos x="245" y="114"/>
                </a:cxn>
                <a:cxn ang="0">
                  <a:pos x="234" y="123"/>
                </a:cxn>
                <a:cxn ang="0">
                  <a:pos x="223" y="133"/>
                </a:cxn>
                <a:cxn ang="0">
                  <a:pos x="211" y="142"/>
                </a:cxn>
                <a:cxn ang="0">
                  <a:pos x="198" y="154"/>
                </a:cxn>
                <a:cxn ang="0">
                  <a:pos x="186" y="163"/>
                </a:cxn>
                <a:cxn ang="0">
                  <a:pos x="173" y="173"/>
                </a:cxn>
                <a:cxn ang="0">
                  <a:pos x="158" y="182"/>
                </a:cxn>
                <a:cxn ang="0">
                  <a:pos x="147" y="194"/>
                </a:cxn>
                <a:cxn ang="0">
                  <a:pos x="133" y="203"/>
                </a:cxn>
                <a:cxn ang="0">
                  <a:pos x="120" y="213"/>
                </a:cxn>
                <a:cxn ang="0">
                  <a:pos x="107" y="222"/>
                </a:cxn>
                <a:cxn ang="0">
                  <a:pos x="93" y="230"/>
                </a:cxn>
                <a:cxn ang="0">
                  <a:pos x="80" y="239"/>
                </a:cxn>
                <a:cxn ang="0">
                  <a:pos x="69" y="247"/>
                </a:cxn>
                <a:cxn ang="0">
                  <a:pos x="55" y="252"/>
                </a:cxn>
                <a:cxn ang="0">
                  <a:pos x="44" y="260"/>
                </a:cxn>
                <a:cxn ang="0">
                  <a:pos x="34" y="266"/>
                </a:cxn>
                <a:cxn ang="0">
                  <a:pos x="23" y="271"/>
                </a:cxn>
                <a:cxn ang="0">
                  <a:pos x="12" y="275"/>
                </a:cxn>
                <a:cxn ang="0">
                  <a:pos x="4" y="279"/>
                </a:cxn>
                <a:cxn ang="0">
                  <a:pos x="0" y="277"/>
                </a:cxn>
                <a:cxn ang="0">
                  <a:pos x="2" y="264"/>
                </a:cxn>
                <a:cxn ang="0">
                  <a:pos x="6" y="251"/>
                </a:cxn>
                <a:cxn ang="0">
                  <a:pos x="10" y="232"/>
                </a:cxn>
                <a:cxn ang="0">
                  <a:pos x="15" y="218"/>
                </a:cxn>
                <a:cxn ang="0">
                  <a:pos x="19" y="207"/>
                </a:cxn>
                <a:cxn ang="0">
                  <a:pos x="23" y="195"/>
                </a:cxn>
                <a:cxn ang="0">
                  <a:pos x="29" y="184"/>
                </a:cxn>
                <a:cxn ang="0">
                  <a:pos x="34" y="173"/>
                </a:cxn>
                <a:cxn ang="0">
                  <a:pos x="40" y="161"/>
                </a:cxn>
                <a:cxn ang="0">
                  <a:pos x="48" y="148"/>
                </a:cxn>
                <a:cxn ang="0">
                  <a:pos x="53" y="135"/>
                </a:cxn>
                <a:cxn ang="0">
                  <a:pos x="63" y="123"/>
                </a:cxn>
                <a:cxn ang="0">
                  <a:pos x="71" y="112"/>
                </a:cxn>
                <a:cxn ang="0">
                  <a:pos x="80" y="100"/>
                </a:cxn>
                <a:cxn ang="0">
                  <a:pos x="91" y="87"/>
                </a:cxn>
                <a:cxn ang="0">
                  <a:pos x="101" y="76"/>
                </a:cxn>
                <a:cxn ang="0">
                  <a:pos x="112" y="66"/>
                </a:cxn>
                <a:cxn ang="0">
                  <a:pos x="126" y="55"/>
                </a:cxn>
                <a:cxn ang="0">
                  <a:pos x="137" y="43"/>
                </a:cxn>
                <a:cxn ang="0">
                  <a:pos x="152" y="34"/>
                </a:cxn>
                <a:cxn ang="0">
                  <a:pos x="167" y="26"/>
                </a:cxn>
                <a:cxn ang="0">
                  <a:pos x="183" y="19"/>
                </a:cxn>
                <a:cxn ang="0">
                  <a:pos x="200" y="11"/>
                </a:cxn>
                <a:cxn ang="0">
                  <a:pos x="217" y="7"/>
                </a:cxn>
                <a:cxn ang="0">
                  <a:pos x="236" y="2"/>
                </a:cxn>
                <a:cxn ang="0">
                  <a:pos x="316" y="53"/>
                </a:cxn>
              </a:cxnLst>
              <a:rect l="0" t="0" r="r" b="b"/>
              <a:pathLst>
                <a:path w="316" h="281">
                  <a:moveTo>
                    <a:pt x="316" y="53"/>
                  </a:moveTo>
                  <a:lnTo>
                    <a:pt x="314" y="55"/>
                  </a:lnTo>
                  <a:lnTo>
                    <a:pt x="306" y="62"/>
                  </a:lnTo>
                  <a:lnTo>
                    <a:pt x="300" y="66"/>
                  </a:lnTo>
                  <a:lnTo>
                    <a:pt x="295" y="72"/>
                  </a:lnTo>
                  <a:lnTo>
                    <a:pt x="287" y="76"/>
                  </a:lnTo>
                  <a:lnTo>
                    <a:pt x="280" y="85"/>
                  </a:lnTo>
                  <a:lnTo>
                    <a:pt x="270" y="93"/>
                  </a:lnTo>
                  <a:lnTo>
                    <a:pt x="261" y="100"/>
                  </a:lnTo>
                  <a:lnTo>
                    <a:pt x="255" y="104"/>
                  </a:lnTo>
                  <a:lnTo>
                    <a:pt x="249" y="108"/>
                  </a:lnTo>
                  <a:lnTo>
                    <a:pt x="245" y="114"/>
                  </a:lnTo>
                  <a:lnTo>
                    <a:pt x="240" y="119"/>
                  </a:lnTo>
                  <a:lnTo>
                    <a:pt x="234" y="123"/>
                  </a:lnTo>
                  <a:lnTo>
                    <a:pt x="228" y="127"/>
                  </a:lnTo>
                  <a:lnTo>
                    <a:pt x="223" y="133"/>
                  </a:lnTo>
                  <a:lnTo>
                    <a:pt x="217" y="137"/>
                  </a:lnTo>
                  <a:lnTo>
                    <a:pt x="211" y="142"/>
                  </a:lnTo>
                  <a:lnTo>
                    <a:pt x="205" y="148"/>
                  </a:lnTo>
                  <a:lnTo>
                    <a:pt x="198" y="154"/>
                  </a:lnTo>
                  <a:lnTo>
                    <a:pt x="192" y="159"/>
                  </a:lnTo>
                  <a:lnTo>
                    <a:pt x="186" y="163"/>
                  </a:lnTo>
                  <a:lnTo>
                    <a:pt x="179" y="167"/>
                  </a:lnTo>
                  <a:lnTo>
                    <a:pt x="173" y="173"/>
                  </a:lnTo>
                  <a:lnTo>
                    <a:pt x="166" y="178"/>
                  </a:lnTo>
                  <a:lnTo>
                    <a:pt x="158" y="182"/>
                  </a:lnTo>
                  <a:lnTo>
                    <a:pt x="154" y="188"/>
                  </a:lnTo>
                  <a:lnTo>
                    <a:pt x="147" y="194"/>
                  </a:lnTo>
                  <a:lnTo>
                    <a:pt x="141" y="197"/>
                  </a:lnTo>
                  <a:lnTo>
                    <a:pt x="133" y="203"/>
                  </a:lnTo>
                  <a:lnTo>
                    <a:pt x="126" y="207"/>
                  </a:lnTo>
                  <a:lnTo>
                    <a:pt x="120" y="213"/>
                  </a:lnTo>
                  <a:lnTo>
                    <a:pt x="112" y="216"/>
                  </a:lnTo>
                  <a:lnTo>
                    <a:pt x="107" y="222"/>
                  </a:lnTo>
                  <a:lnTo>
                    <a:pt x="101" y="226"/>
                  </a:lnTo>
                  <a:lnTo>
                    <a:pt x="93" y="230"/>
                  </a:lnTo>
                  <a:lnTo>
                    <a:pt x="88" y="235"/>
                  </a:lnTo>
                  <a:lnTo>
                    <a:pt x="80" y="239"/>
                  </a:lnTo>
                  <a:lnTo>
                    <a:pt x="74" y="243"/>
                  </a:lnTo>
                  <a:lnTo>
                    <a:pt x="69" y="247"/>
                  </a:lnTo>
                  <a:lnTo>
                    <a:pt x="63" y="251"/>
                  </a:lnTo>
                  <a:lnTo>
                    <a:pt x="55" y="252"/>
                  </a:lnTo>
                  <a:lnTo>
                    <a:pt x="50" y="256"/>
                  </a:lnTo>
                  <a:lnTo>
                    <a:pt x="44" y="260"/>
                  </a:lnTo>
                  <a:lnTo>
                    <a:pt x="40" y="264"/>
                  </a:lnTo>
                  <a:lnTo>
                    <a:pt x="34" y="266"/>
                  </a:lnTo>
                  <a:lnTo>
                    <a:pt x="29" y="268"/>
                  </a:lnTo>
                  <a:lnTo>
                    <a:pt x="23" y="271"/>
                  </a:lnTo>
                  <a:lnTo>
                    <a:pt x="17" y="273"/>
                  </a:lnTo>
                  <a:lnTo>
                    <a:pt x="12" y="275"/>
                  </a:lnTo>
                  <a:lnTo>
                    <a:pt x="8" y="277"/>
                  </a:lnTo>
                  <a:lnTo>
                    <a:pt x="4" y="279"/>
                  </a:lnTo>
                  <a:lnTo>
                    <a:pt x="0" y="281"/>
                  </a:lnTo>
                  <a:lnTo>
                    <a:pt x="0" y="277"/>
                  </a:lnTo>
                  <a:lnTo>
                    <a:pt x="0" y="270"/>
                  </a:lnTo>
                  <a:lnTo>
                    <a:pt x="2" y="264"/>
                  </a:lnTo>
                  <a:lnTo>
                    <a:pt x="4" y="258"/>
                  </a:lnTo>
                  <a:lnTo>
                    <a:pt x="6" y="251"/>
                  </a:lnTo>
                  <a:lnTo>
                    <a:pt x="8" y="243"/>
                  </a:lnTo>
                  <a:lnTo>
                    <a:pt x="10" y="232"/>
                  </a:lnTo>
                  <a:lnTo>
                    <a:pt x="14" y="224"/>
                  </a:lnTo>
                  <a:lnTo>
                    <a:pt x="15" y="218"/>
                  </a:lnTo>
                  <a:lnTo>
                    <a:pt x="17" y="213"/>
                  </a:lnTo>
                  <a:lnTo>
                    <a:pt x="19" y="207"/>
                  </a:lnTo>
                  <a:lnTo>
                    <a:pt x="21" y="201"/>
                  </a:lnTo>
                  <a:lnTo>
                    <a:pt x="23" y="195"/>
                  </a:lnTo>
                  <a:lnTo>
                    <a:pt x="27" y="190"/>
                  </a:lnTo>
                  <a:lnTo>
                    <a:pt x="29" y="184"/>
                  </a:lnTo>
                  <a:lnTo>
                    <a:pt x="33" y="178"/>
                  </a:lnTo>
                  <a:lnTo>
                    <a:pt x="34" y="173"/>
                  </a:lnTo>
                  <a:lnTo>
                    <a:pt x="38" y="167"/>
                  </a:lnTo>
                  <a:lnTo>
                    <a:pt x="40" y="161"/>
                  </a:lnTo>
                  <a:lnTo>
                    <a:pt x="44" y="156"/>
                  </a:lnTo>
                  <a:lnTo>
                    <a:pt x="48" y="148"/>
                  </a:lnTo>
                  <a:lnTo>
                    <a:pt x="50" y="142"/>
                  </a:lnTo>
                  <a:lnTo>
                    <a:pt x="53" y="135"/>
                  </a:lnTo>
                  <a:lnTo>
                    <a:pt x="59" y="131"/>
                  </a:lnTo>
                  <a:lnTo>
                    <a:pt x="63" y="123"/>
                  </a:lnTo>
                  <a:lnTo>
                    <a:pt x="67" y="118"/>
                  </a:lnTo>
                  <a:lnTo>
                    <a:pt x="71" y="112"/>
                  </a:lnTo>
                  <a:lnTo>
                    <a:pt x="76" y="106"/>
                  </a:lnTo>
                  <a:lnTo>
                    <a:pt x="80" y="100"/>
                  </a:lnTo>
                  <a:lnTo>
                    <a:pt x="86" y="93"/>
                  </a:lnTo>
                  <a:lnTo>
                    <a:pt x="91" y="87"/>
                  </a:lnTo>
                  <a:lnTo>
                    <a:pt x="97" y="81"/>
                  </a:lnTo>
                  <a:lnTo>
                    <a:pt x="101" y="76"/>
                  </a:lnTo>
                  <a:lnTo>
                    <a:pt x="107" y="72"/>
                  </a:lnTo>
                  <a:lnTo>
                    <a:pt x="112" y="66"/>
                  </a:lnTo>
                  <a:lnTo>
                    <a:pt x="120" y="60"/>
                  </a:lnTo>
                  <a:lnTo>
                    <a:pt x="126" y="55"/>
                  </a:lnTo>
                  <a:lnTo>
                    <a:pt x="131" y="49"/>
                  </a:lnTo>
                  <a:lnTo>
                    <a:pt x="137" y="43"/>
                  </a:lnTo>
                  <a:lnTo>
                    <a:pt x="145" y="40"/>
                  </a:lnTo>
                  <a:lnTo>
                    <a:pt x="152" y="34"/>
                  </a:lnTo>
                  <a:lnTo>
                    <a:pt x="158" y="30"/>
                  </a:lnTo>
                  <a:lnTo>
                    <a:pt x="167" y="26"/>
                  </a:lnTo>
                  <a:lnTo>
                    <a:pt x="175" y="22"/>
                  </a:lnTo>
                  <a:lnTo>
                    <a:pt x="183" y="19"/>
                  </a:lnTo>
                  <a:lnTo>
                    <a:pt x="190" y="15"/>
                  </a:lnTo>
                  <a:lnTo>
                    <a:pt x="200" y="11"/>
                  </a:lnTo>
                  <a:lnTo>
                    <a:pt x="207" y="9"/>
                  </a:lnTo>
                  <a:lnTo>
                    <a:pt x="217" y="7"/>
                  </a:lnTo>
                  <a:lnTo>
                    <a:pt x="226" y="3"/>
                  </a:lnTo>
                  <a:lnTo>
                    <a:pt x="236" y="2"/>
                  </a:lnTo>
                  <a:lnTo>
                    <a:pt x="245" y="0"/>
                  </a:lnTo>
                  <a:lnTo>
                    <a:pt x="316" y="53"/>
                  </a:lnTo>
                  <a:lnTo>
                    <a:pt x="316" y="53"/>
                  </a:lnTo>
                  <a:close/>
                </a:path>
              </a:pathLst>
            </a:custGeom>
            <a:solidFill>
              <a:srgbClr val="E87A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2" name="Freeform 14"/>
            <p:cNvSpPr>
              <a:spLocks/>
            </p:cNvSpPr>
            <p:nvPr/>
          </p:nvSpPr>
          <p:spPr bwMode="auto">
            <a:xfrm>
              <a:off x="2719" y="2027"/>
              <a:ext cx="86" cy="155"/>
            </a:xfrm>
            <a:custGeom>
              <a:avLst/>
              <a:gdLst/>
              <a:ahLst/>
              <a:cxnLst>
                <a:cxn ang="0">
                  <a:pos x="10" y="29"/>
                </a:cxn>
                <a:cxn ang="0">
                  <a:pos x="10" y="32"/>
                </a:cxn>
                <a:cxn ang="0">
                  <a:pos x="10" y="36"/>
                </a:cxn>
                <a:cxn ang="0">
                  <a:pos x="10" y="44"/>
                </a:cxn>
                <a:cxn ang="0">
                  <a:pos x="10" y="51"/>
                </a:cxn>
                <a:cxn ang="0">
                  <a:pos x="10" y="61"/>
                </a:cxn>
                <a:cxn ang="0">
                  <a:pos x="10" y="67"/>
                </a:cxn>
                <a:cxn ang="0">
                  <a:pos x="10" y="72"/>
                </a:cxn>
                <a:cxn ang="0">
                  <a:pos x="10" y="78"/>
                </a:cxn>
                <a:cxn ang="0">
                  <a:pos x="10" y="86"/>
                </a:cxn>
                <a:cxn ang="0">
                  <a:pos x="10" y="89"/>
                </a:cxn>
                <a:cxn ang="0">
                  <a:pos x="10" y="95"/>
                </a:cxn>
                <a:cxn ang="0">
                  <a:pos x="8" y="103"/>
                </a:cxn>
                <a:cxn ang="0">
                  <a:pos x="8" y="110"/>
                </a:cxn>
                <a:cxn ang="0">
                  <a:pos x="8" y="116"/>
                </a:cxn>
                <a:cxn ang="0">
                  <a:pos x="8" y="124"/>
                </a:cxn>
                <a:cxn ang="0">
                  <a:pos x="8" y="129"/>
                </a:cxn>
                <a:cxn ang="0">
                  <a:pos x="8" y="137"/>
                </a:cxn>
                <a:cxn ang="0">
                  <a:pos x="6" y="145"/>
                </a:cxn>
                <a:cxn ang="0">
                  <a:pos x="6" y="152"/>
                </a:cxn>
                <a:cxn ang="0">
                  <a:pos x="4" y="158"/>
                </a:cxn>
                <a:cxn ang="0">
                  <a:pos x="4" y="166"/>
                </a:cxn>
                <a:cxn ang="0">
                  <a:pos x="2" y="173"/>
                </a:cxn>
                <a:cxn ang="0">
                  <a:pos x="2" y="181"/>
                </a:cxn>
                <a:cxn ang="0">
                  <a:pos x="0" y="186"/>
                </a:cxn>
                <a:cxn ang="0">
                  <a:pos x="0" y="194"/>
                </a:cxn>
                <a:cxn ang="0">
                  <a:pos x="0" y="198"/>
                </a:cxn>
                <a:cxn ang="0">
                  <a:pos x="4" y="205"/>
                </a:cxn>
                <a:cxn ang="0">
                  <a:pos x="8" y="213"/>
                </a:cxn>
                <a:cxn ang="0">
                  <a:pos x="17" y="223"/>
                </a:cxn>
                <a:cxn ang="0">
                  <a:pos x="19" y="226"/>
                </a:cxn>
                <a:cxn ang="0">
                  <a:pos x="25" y="230"/>
                </a:cxn>
                <a:cxn ang="0">
                  <a:pos x="31" y="236"/>
                </a:cxn>
                <a:cxn ang="0">
                  <a:pos x="36" y="242"/>
                </a:cxn>
                <a:cxn ang="0">
                  <a:pos x="42" y="245"/>
                </a:cxn>
                <a:cxn ang="0">
                  <a:pos x="46" y="251"/>
                </a:cxn>
                <a:cxn ang="0">
                  <a:pos x="53" y="255"/>
                </a:cxn>
                <a:cxn ang="0">
                  <a:pos x="59" y="261"/>
                </a:cxn>
                <a:cxn ang="0">
                  <a:pos x="65" y="264"/>
                </a:cxn>
                <a:cxn ang="0">
                  <a:pos x="70" y="270"/>
                </a:cxn>
                <a:cxn ang="0">
                  <a:pos x="76" y="274"/>
                </a:cxn>
                <a:cxn ang="0">
                  <a:pos x="82" y="280"/>
                </a:cxn>
                <a:cxn ang="0">
                  <a:pos x="88" y="283"/>
                </a:cxn>
                <a:cxn ang="0">
                  <a:pos x="93" y="287"/>
                </a:cxn>
                <a:cxn ang="0">
                  <a:pos x="97" y="291"/>
                </a:cxn>
                <a:cxn ang="0">
                  <a:pos x="103" y="295"/>
                </a:cxn>
                <a:cxn ang="0">
                  <a:pos x="110" y="300"/>
                </a:cxn>
                <a:cxn ang="0">
                  <a:pos x="118" y="304"/>
                </a:cxn>
                <a:cxn ang="0">
                  <a:pos x="122" y="308"/>
                </a:cxn>
                <a:cxn ang="0">
                  <a:pos x="124" y="310"/>
                </a:cxn>
                <a:cxn ang="0">
                  <a:pos x="171" y="175"/>
                </a:cxn>
                <a:cxn ang="0">
                  <a:pos x="93" y="0"/>
                </a:cxn>
                <a:cxn ang="0">
                  <a:pos x="10" y="29"/>
                </a:cxn>
                <a:cxn ang="0">
                  <a:pos x="10" y="29"/>
                </a:cxn>
              </a:cxnLst>
              <a:rect l="0" t="0" r="r" b="b"/>
              <a:pathLst>
                <a:path w="171" h="310">
                  <a:moveTo>
                    <a:pt x="10" y="29"/>
                  </a:moveTo>
                  <a:lnTo>
                    <a:pt x="10" y="32"/>
                  </a:lnTo>
                  <a:lnTo>
                    <a:pt x="10" y="36"/>
                  </a:lnTo>
                  <a:lnTo>
                    <a:pt x="10" y="44"/>
                  </a:lnTo>
                  <a:lnTo>
                    <a:pt x="10" y="51"/>
                  </a:lnTo>
                  <a:lnTo>
                    <a:pt x="10" y="61"/>
                  </a:lnTo>
                  <a:lnTo>
                    <a:pt x="10" y="67"/>
                  </a:lnTo>
                  <a:lnTo>
                    <a:pt x="10" y="72"/>
                  </a:lnTo>
                  <a:lnTo>
                    <a:pt x="10" y="78"/>
                  </a:lnTo>
                  <a:lnTo>
                    <a:pt x="10" y="86"/>
                  </a:lnTo>
                  <a:lnTo>
                    <a:pt x="10" y="89"/>
                  </a:lnTo>
                  <a:lnTo>
                    <a:pt x="10" y="95"/>
                  </a:lnTo>
                  <a:lnTo>
                    <a:pt x="8" y="103"/>
                  </a:lnTo>
                  <a:lnTo>
                    <a:pt x="8" y="110"/>
                  </a:lnTo>
                  <a:lnTo>
                    <a:pt x="8" y="116"/>
                  </a:lnTo>
                  <a:lnTo>
                    <a:pt x="8" y="124"/>
                  </a:lnTo>
                  <a:lnTo>
                    <a:pt x="8" y="129"/>
                  </a:lnTo>
                  <a:lnTo>
                    <a:pt x="8" y="137"/>
                  </a:lnTo>
                  <a:lnTo>
                    <a:pt x="6" y="145"/>
                  </a:lnTo>
                  <a:lnTo>
                    <a:pt x="6" y="152"/>
                  </a:lnTo>
                  <a:lnTo>
                    <a:pt x="4" y="158"/>
                  </a:lnTo>
                  <a:lnTo>
                    <a:pt x="4" y="166"/>
                  </a:lnTo>
                  <a:lnTo>
                    <a:pt x="2" y="173"/>
                  </a:lnTo>
                  <a:lnTo>
                    <a:pt x="2" y="181"/>
                  </a:lnTo>
                  <a:lnTo>
                    <a:pt x="0" y="186"/>
                  </a:lnTo>
                  <a:lnTo>
                    <a:pt x="0" y="194"/>
                  </a:lnTo>
                  <a:lnTo>
                    <a:pt x="0" y="198"/>
                  </a:lnTo>
                  <a:lnTo>
                    <a:pt x="4" y="205"/>
                  </a:lnTo>
                  <a:lnTo>
                    <a:pt x="8" y="213"/>
                  </a:lnTo>
                  <a:lnTo>
                    <a:pt x="17" y="223"/>
                  </a:lnTo>
                  <a:lnTo>
                    <a:pt x="19" y="226"/>
                  </a:lnTo>
                  <a:lnTo>
                    <a:pt x="25" y="230"/>
                  </a:lnTo>
                  <a:lnTo>
                    <a:pt x="31" y="236"/>
                  </a:lnTo>
                  <a:lnTo>
                    <a:pt x="36" y="242"/>
                  </a:lnTo>
                  <a:lnTo>
                    <a:pt x="42" y="245"/>
                  </a:lnTo>
                  <a:lnTo>
                    <a:pt x="46" y="251"/>
                  </a:lnTo>
                  <a:lnTo>
                    <a:pt x="53" y="255"/>
                  </a:lnTo>
                  <a:lnTo>
                    <a:pt x="59" y="261"/>
                  </a:lnTo>
                  <a:lnTo>
                    <a:pt x="65" y="264"/>
                  </a:lnTo>
                  <a:lnTo>
                    <a:pt x="70" y="270"/>
                  </a:lnTo>
                  <a:lnTo>
                    <a:pt x="76" y="274"/>
                  </a:lnTo>
                  <a:lnTo>
                    <a:pt x="82" y="280"/>
                  </a:lnTo>
                  <a:lnTo>
                    <a:pt x="88" y="283"/>
                  </a:lnTo>
                  <a:lnTo>
                    <a:pt x="93" y="287"/>
                  </a:lnTo>
                  <a:lnTo>
                    <a:pt x="97" y="291"/>
                  </a:lnTo>
                  <a:lnTo>
                    <a:pt x="103" y="295"/>
                  </a:lnTo>
                  <a:lnTo>
                    <a:pt x="110" y="300"/>
                  </a:lnTo>
                  <a:lnTo>
                    <a:pt x="118" y="304"/>
                  </a:lnTo>
                  <a:lnTo>
                    <a:pt x="122" y="308"/>
                  </a:lnTo>
                  <a:lnTo>
                    <a:pt x="124" y="310"/>
                  </a:lnTo>
                  <a:lnTo>
                    <a:pt x="171" y="175"/>
                  </a:lnTo>
                  <a:lnTo>
                    <a:pt x="93" y="0"/>
                  </a:lnTo>
                  <a:lnTo>
                    <a:pt x="10" y="29"/>
                  </a:lnTo>
                  <a:lnTo>
                    <a:pt x="10" y="29"/>
                  </a:lnTo>
                  <a:close/>
                </a:path>
              </a:pathLst>
            </a:custGeom>
            <a:solidFill>
              <a:srgbClr val="FF99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3" name="Freeform 15"/>
            <p:cNvSpPr>
              <a:spLocks/>
            </p:cNvSpPr>
            <p:nvPr/>
          </p:nvSpPr>
          <p:spPr bwMode="auto">
            <a:xfrm>
              <a:off x="2744" y="2020"/>
              <a:ext cx="94" cy="129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7"/>
                </a:cxn>
                <a:cxn ang="0">
                  <a:pos x="0" y="59"/>
                </a:cxn>
                <a:cxn ang="0">
                  <a:pos x="0" y="70"/>
                </a:cxn>
                <a:cxn ang="0">
                  <a:pos x="0" y="82"/>
                </a:cxn>
                <a:cxn ang="0">
                  <a:pos x="1" y="91"/>
                </a:cxn>
                <a:cxn ang="0">
                  <a:pos x="3" y="102"/>
                </a:cxn>
                <a:cxn ang="0">
                  <a:pos x="7" y="114"/>
                </a:cxn>
                <a:cxn ang="0">
                  <a:pos x="11" y="127"/>
                </a:cxn>
                <a:cxn ang="0">
                  <a:pos x="17" y="139"/>
                </a:cxn>
                <a:cxn ang="0">
                  <a:pos x="22" y="152"/>
                </a:cxn>
                <a:cxn ang="0">
                  <a:pos x="30" y="165"/>
                </a:cxn>
                <a:cxn ang="0">
                  <a:pos x="41" y="177"/>
                </a:cxn>
                <a:cxn ang="0">
                  <a:pos x="51" y="190"/>
                </a:cxn>
                <a:cxn ang="0">
                  <a:pos x="62" y="201"/>
                </a:cxn>
                <a:cxn ang="0">
                  <a:pos x="74" y="211"/>
                </a:cxn>
                <a:cxn ang="0">
                  <a:pos x="83" y="218"/>
                </a:cxn>
                <a:cxn ang="0">
                  <a:pos x="98" y="230"/>
                </a:cxn>
                <a:cxn ang="0">
                  <a:pos x="117" y="241"/>
                </a:cxn>
                <a:cxn ang="0">
                  <a:pos x="134" y="249"/>
                </a:cxn>
                <a:cxn ang="0">
                  <a:pos x="148" y="253"/>
                </a:cxn>
                <a:cxn ang="0">
                  <a:pos x="161" y="256"/>
                </a:cxn>
                <a:cxn ang="0">
                  <a:pos x="165" y="255"/>
                </a:cxn>
                <a:cxn ang="0">
                  <a:pos x="167" y="245"/>
                </a:cxn>
                <a:cxn ang="0">
                  <a:pos x="171" y="232"/>
                </a:cxn>
                <a:cxn ang="0">
                  <a:pos x="172" y="222"/>
                </a:cxn>
                <a:cxn ang="0">
                  <a:pos x="174" y="211"/>
                </a:cxn>
                <a:cxn ang="0">
                  <a:pos x="178" y="198"/>
                </a:cxn>
                <a:cxn ang="0">
                  <a:pos x="180" y="184"/>
                </a:cxn>
                <a:cxn ang="0">
                  <a:pos x="182" y="169"/>
                </a:cxn>
                <a:cxn ang="0">
                  <a:pos x="184" y="154"/>
                </a:cxn>
                <a:cxn ang="0">
                  <a:pos x="186" y="137"/>
                </a:cxn>
                <a:cxn ang="0">
                  <a:pos x="188" y="121"/>
                </a:cxn>
                <a:cxn ang="0">
                  <a:pos x="188" y="104"/>
                </a:cxn>
                <a:cxn ang="0">
                  <a:pos x="188" y="89"/>
                </a:cxn>
                <a:cxn ang="0">
                  <a:pos x="186" y="74"/>
                </a:cxn>
                <a:cxn ang="0">
                  <a:pos x="74" y="0"/>
                </a:cxn>
                <a:cxn ang="0">
                  <a:pos x="1" y="42"/>
                </a:cxn>
              </a:cxnLst>
              <a:rect l="0" t="0" r="r" b="b"/>
              <a:pathLst>
                <a:path w="188" h="256">
                  <a:moveTo>
                    <a:pt x="1" y="42"/>
                  </a:moveTo>
                  <a:lnTo>
                    <a:pt x="0" y="42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0" y="53"/>
                  </a:lnTo>
                  <a:lnTo>
                    <a:pt x="0" y="59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0" y="76"/>
                  </a:lnTo>
                  <a:lnTo>
                    <a:pt x="0" y="82"/>
                  </a:lnTo>
                  <a:lnTo>
                    <a:pt x="1" y="87"/>
                  </a:lnTo>
                  <a:lnTo>
                    <a:pt x="1" y="91"/>
                  </a:lnTo>
                  <a:lnTo>
                    <a:pt x="1" y="97"/>
                  </a:lnTo>
                  <a:lnTo>
                    <a:pt x="3" y="102"/>
                  </a:lnTo>
                  <a:lnTo>
                    <a:pt x="5" y="108"/>
                  </a:lnTo>
                  <a:lnTo>
                    <a:pt x="7" y="114"/>
                  </a:lnTo>
                  <a:lnTo>
                    <a:pt x="9" y="120"/>
                  </a:lnTo>
                  <a:lnTo>
                    <a:pt x="11" y="127"/>
                  </a:lnTo>
                  <a:lnTo>
                    <a:pt x="15" y="133"/>
                  </a:lnTo>
                  <a:lnTo>
                    <a:pt x="17" y="139"/>
                  </a:lnTo>
                  <a:lnTo>
                    <a:pt x="19" y="144"/>
                  </a:lnTo>
                  <a:lnTo>
                    <a:pt x="22" y="152"/>
                  </a:lnTo>
                  <a:lnTo>
                    <a:pt x="26" y="158"/>
                  </a:lnTo>
                  <a:lnTo>
                    <a:pt x="30" y="165"/>
                  </a:lnTo>
                  <a:lnTo>
                    <a:pt x="36" y="171"/>
                  </a:lnTo>
                  <a:lnTo>
                    <a:pt x="41" y="177"/>
                  </a:lnTo>
                  <a:lnTo>
                    <a:pt x="47" y="184"/>
                  </a:lnTo>
                  <a:lnTo>
                    <a:pt x="51" y="190"/>
                  </a:lnTo>
                  <a:lnTo>
                    <a:pt x="57" y="196"/>
                  </a:lnTo>
                  <a:lnTo>
                    <a:pt x="62" y="201"/>
                  </a:lnTo>
                  <a:lnTo>
                    <a:pt x="68" y="207"/>
                  </a:lnTo>
                  <a:lnTo>
                    <a:pt x="74" y="211"/>
                  </a:lnTo>
                  <a:lnTo>
                    <a:pt x="79" y="215"/>
                  </a:lnTo>
                  <a:lnTo>
                    <a:pt x="83" y="218"/>
                  </a:lnTo>
                  <a:lnTo>
                    <a:pt x="89" y="222"/>
                  </a:lnTo>
                  <a:lnTo>
                    <a:pt x="98" y="230"/>
                  </a:lnTo>
                  <a:lnTo>
                    <a:pt x="110" y="236"/>
                  </a:lnTo>
                  <a:lnTo>
                    <a:pt x="117" y="241"/>
                  </a:lnTo>
                  <a:lnTo>
                    <a:pt x="127" y="245"/>
                  </a:lnTo>
                  <a:lnTo>
                    <a:pt x="134" y="249"/>
                  </a:lnTo>
                  <a:lnTo>
                    <a:pt x="142" y="251"/>
                  </a:lnTo>
                  <a:lnTo>
                    <a:pt x="148" y="253"/>
                  </a:lnTo>
                  <a:lnTo>
                    <a:pt x="153" y="255"/>
                  </a:lnTo>
                  <a:lnTo>
                    <a:pt x="161" y="256"/>
                  </a:lnTo>
                  <a:lnTo>
                    <a:pt x="165" y="256"/>
                  </a:lnTo>
                  <a:lnTo>
                    <a:pt x="165" y="255"/>
                  </a:lnTo>
                  <a:lnTo>
                    <a:pt x="167" y="253"/>
                  </a:lnTo>
                  <a:lnTo>
                    <a:pt x="167" y="245"/>
                  </a:lnTo>
                  <a:lnTo>
                    <a:pt x="171" y="237"/>
                  </a:lnTo>
                  <a:lnTo>
                    <a:pt x="171" y="232"/>
                  </a:lnTo>
                  <a:lnTo>
                    <a:pt x="172" y="228"/>
                  </a:lnTo>
                  <a:lnTo>
                    <a:pt x="172" y="222"/>
                  </a:lnTo>
                  <a:lnTo>
                    <a:pt x="174" y="218"/>
                  </a:lnTo>
                  <a:lnTo>
                    <a:pt x="174" y="211"/>
                  </a:lnTo>
                  <a:lnTo>
                    <a:pt x="176" y="205"/>
                  </a:lnTo>
                  <a:lnTo>
                    <a:pt x="178" y="198"/>
                  </a:lnTo>
                  <a:lnTo>
                    <a:pt x="180" y="192"/>
                  </a:lnTo>
                  <a:lnTo>
                    <a:pt x="180" y="184"/>
                  </a:lnTo>
                  <a:lnTo>
                    <a:pt x="182" y="177"/>
                  </a:lnTo>
                  <a:lnTo>
                    <a:pt x="182" y="169"/>
                  </a:lnTo>
                  <a:lnTo>
                    <a:pt x="184" y="161"/>
                  </a:lnTo>
                  <a:lnTo>
                    <a:pt x="184" y="154"/>
                  </a:lnTo>
                  <a:lnTo>
                    <a:pt x="186" y="146"/>
                  </a:lnTo>
                  <a:lnTo>
                    <a:pt x="186" y="137"/>
                  </a:lnTo>
                  <a:lnTo>
                    <a:pt x="188" y="131"/>
                  </a:lnTo>
                  <a:lnTo>
                    <a:pt x="188" y="121"/>
                  </a:lnTo>
                  <a:lnTo>
                    <a:pt x="188" y="114"/>
                  </a:lnTo>
                  <a:lnTo>
                    <a:pt x="188" y="104"/>
                  </a:lnTo>
                  <a:lnTo>
                    <a:pt x="188" y="97"/>
                  </a:lnTo>
                  <a:lnTo>
                    <a:pt x="188" y="89"/>
                  </a:lnTo>
                  <a:lnTo>
                    <a:pt x="188" y="82"/>
                  </a:lnTo>
                  <a:lnTo>
                    <a:pt x="186" y="74"/>
                  </a:lnTo>
                  <a:lnTo>
                    <a:pt x="186" y="66"/>
                  </a:lnTo>
                  <a:lnTo>
                    <a:pt x="74" y="0"/>
                  </a:lnTo>
                  <a:lnTo>
                    <a:pt x="1" y="42"/>
                  </a:lnTo>
                  <a:lnTo>
                    <a:pt x="1" y="42"/>
                  </a:lnTo>
                  <a:close/>
                </a:path>
              </a:pathLst>
            </a:custGeom>
            <a:solidFill>
              <a:srgbClr val="FFBF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4" name="Freeform 16"/>
            <p:cNvSpPr>
              <a:spLocks/>
            </p:cNvSpPr>
            <p:nvPr/>
          </p:nvSpPr>
          <p:spPr bwMode="auto">
            <a:xfrm>
              <a:off x="2721" y="1986"/>
              <a:ext cx="120" cy="67"/>
            </a:xfrm>
            <a:custGeom>
              <a:avLst/>
              <a:gdLst/>
              <a:ahLst/>
              <a:cxnLst>
                <a:cxn ang="0">
                  <a:pos x="205" y="133"/>
                </a:cxn>
                <a:cxn ang="0">
                  <a:pos x="239" y="107"/>
                </a:cxn>
                <a:cxn ang="0">
                  <a:pos x="239" y="107"/>
                </a:cxn>
                <a:cxn ang="0">
                  <a:pos x="239" y="103"/>
                </a:cxn>
                <a:cxn ang="0">
                  <a:pos x="237" y="99"/>
                </a:cxn>
                <a:cxn ang="0">
                  <a:pos x="236" y="94"/>
                </a:cxn>
                <a:cxn ang="0">
                  <a:pos x="232" y="86"/>
                </a:cxn>
                <a:cxn ang="0">
                  <a:pos x="230" y="78"/>
                </a:cxn>
                <a:cxn ang="0">
                  <a:pos x="226" y="69"/>
                </a:cxn>
                <a:cxn ang="0">
                  <a:pos x="220" y="61"/>
                </a:cxn>
                <a:cxn ang="0">
                  <a:pos x="215" y="50"/>
                </a:cxn>
                <a:cxn ang="0">
                  <a:pos x="209" y="42"/>
                </a:cxn>
                <a:cxn ang="0">
                  <a:pos x="199" y="33"/>
                </a:cxn>
                <a:cxn ang="0">
                  <a:pos x="190" y="25"/>
                </a:cxn>
                <a:cxn ang="0">
                  <a:pos x="186" y="21"/>
                </a:cxn>
                <a:cxn ang="0">
                  <a:pos x="180" y="18"/>
                </a:cxn>
                <a:cxn ang="0">
                  <a:pos x="173" y="16"/>
                </a:cxn>
                <a:cxn ang="0">
                  <a:pos x="167" y="12"/>
                </a:cxn>
                <a:cxn ang="0">
                  <a:pos x="161" y="10"/>
                </a:cxn>
                <a:cxn ang="0">
                  <a:pos x="154" y="6"/>
                </a:cxn>
                <a:cxn ang="0">
                  <a:pos x="146" y="4"/>
                </a:cxn>
                <a:cxn ang="0">
                  <a:pos x="141" y="4"/>
                </a:cxn>
                <a:cxn ang="0">
                  <a:pos x="133" y="0"/>
                </a:cxn>
                <a:cxn ang="0">
                  <a:pos x="123" y="0"/>
                </a:cxn>
                <a:cxn ang="0">
                  <a:pos x="116" y="0"/>
                </a:cxn>
                <a:cxn ang="0">
                  <a:pos x="110" y="0"/>
                </a:cxn>
                <a:cxn ang="0">
                  <a:pos x="101" y="0"/>
                </a:cxn>
                <a:cxn ang="0">
                  <a:pos x="95" y="2"/>
                </a:cxn>
                <a:cxn ang="0">
                  <a:pos x="89" y="4"/>
                </a:cxn>
                <a:cxn ang="0">
                  <a:pos x="84" y="6"/>
                </a:cxn>
                <a:cxn ang="0">
                  <a:pos x="76" y="8"/>
                </a:cxn>
                <a:cxn ang="0">
                  <a:pos x="70" y="12"/>
                </a:cxn>
                <a:cxn ang="0">
                  <a:pos x="65" y="14"/>
                </a:cxn>
                <a:cxn ang="0">
                  <a:pos x="61" y="18"/>
                </a:cxn>
                <a:cxn ang="0">
                  <a:pos x="55" y="19"/>
                </a:cxn>
                <a:cxn ang="0">
                  <a:pos x="49" y="25"/>
                </a:cxn>
                <a:cxn ang="0">
                  <a:pos x="46" y="29"/>
                </a:cxn>
                <a:cxn ang="0">
                  <a:pos x="42" y="35"/>
                </a:cxn>
                <a:cxn ang="0">
                  <a:pos x="32" y="42"/>
                </a:cxn>
                <a:cxn ang="0">
                  <a:pos x="25" y="52"/>
                </a:cxn>
                <a:cxn ang="0">
                  <a:pos x="21" y="57"/>
                </a:cxn>
                <a:cxn ang="0">
                  <a:pos x="19" y="63"/>
                </a:cxn>
                <a:cxn ang="0">
                  <a:pos x="15" y="69"/>
                </a:cxn>
                <a:cxn ang="0">
                  <a:pos x="13" y="75"/>
                </a:cxn>
                <a:cxn ang="0">
                  <a:pos x="11" y="78"/>
                </a:cxn>
                <a:cxn ang="0">
                  <a:pos x="9" y="84"/>
                </a:cxn>
                <a:cxn ang="0">
                  <a:pos x="6" y="90"/>
                </a:cxn>
                <a:cxn ang="0">
                  <a:pos x="6" y="95"/>
                </a:cxn>
                <a:cxn ang="0">
                  <a:pos x="2" y="101"/>
                </a:cxn>
                <a:cxn ang="0">
                  <a:pos x="2" y="107"/>
                </a:cxn>
                <a:cxn ang="0">
                  <a:pos x="0" y="113"/>
                </a:cxn>
                <a:cxn ang="0">
                  <a:pos x="0" y="118"/>
                </a:cxn>
                <a:cxn ang="0">
                  <a:pos x="85" y="126"/>
                </a:cxn>
                <a:cxn ang="0">
                  <a:pos x="205" y="133"/>
                </a:cxn>
                <a:cxn ang="0">
                  <a:pos x="205" y="133"/>
                </a:cxn>
              </a:cxnLst>
              <a:rect l="0" t="0" r="r" b="b"/>
              <a:pathLst>
                <a:path w="239" h="133">
                  <a:moveTo>
                    <a:pt x="205" y="133"/>
                  </a:moveTo>
                  <a:lnTo>
                    <a:pt x="239" y="107"/>
                  </a:lnTo>
                  <a:lnTo>
                    <a:pt x="239" y="107"/>
                  </a:lnTo>
                  <a:lnTo>
                    <a:pt x="239" y="103"/>
                  </a:lnTo>
                  <a:lnTo>
                    <a:pt x="237" y="99"/>
                  </a:lnTo>
                  <a:lnTo>
                    <a:pt x="236" y="94"/>
                  </a:lnTo>
                  <a:lnTo>
                    <a:pt x="232" y="86"/>
                  </a:lnTo>
                  <a:lnTo>
                    <a:pt x="230" y="78"/>
                  </a:lnTo>
                  <a:lnTo>
                    <a:pt x="226" y="69"/>
                  </a:lnTo>
                  <a:lnTo>
                    <a:pt x="220" y="61"/>
                  </a:lnTo>
                  <a:lnTo>
                    <a:pt x="215" y="50"/>
                  </a:lnTo>
                  <a:lnTo>
                    <a:pt x="209" y="42"/>
                  </a:lnTo>
                  <a:lnTo>
                    <a:pt x="199" y="33"/>
                  </a:lnTo>
                  <a:lnTo>
                    <a:pt x="190" y="25"/>
                  </a:lnTo>
                  <a:lnTo>
                    <a:pt x="186" y="21"/>
                  </a:lnTo>
                  <a:lnTo>
                    <a:pt x="180" y="18"/>
                  </a:lnTo>
                  <a:lnTo>
                    <a:pt x="173" y="16"/>
                  </a:lnTo>
                  <a:lnTo>
                    <a:pt x="167" y="12"/>
                  </a:lnTo>
                  <a:lnTo>
                    <a:pt x="161" y="10"/>
                  </a:lnTo>
                  <a:lnTo>
                    <a:pt x="154" y="6"/>
                  </a:lnTo>
                  <a:lnTo>
                    <a:pt x="146" y="4"/>
                  </a:lnTo>
                  <a:lnTo>
                    <a:pt x="141" y="4"/>
                  </a:lnTo>
                  <a:lnTo>
                    <a:pt x="133" y="0"/>
                  </a:lnTo>
                  <a:lnTo>
                    <a:pt x="123" y="0"/>
                  </a:lnTo>
                  <a:lnTo>
                    <a:pt x="116" y="0"/>
                  </a:lnTo>
                  <a:lnTo>
                    <a:pt x="110" y="0"/>
                  </a:lnTo>
                  <a:lnTo>
                    <a:pt x="101" y="0"/>
                  </a:lnTo>
                  <a:lnTo>
                    <a:pt x="95" y="2"/>
                  </a:lnTo>
                  <a:lnTo>
                    <a:pt x="89" y="4"/>
                  </a:lnTo>
                  <a:lnTo>
                    <a:pt x="84" y="6"/>
                  </a:lnTo>
                  <a:lnTo>
                    <a:pt x="76" y="8"/>
                  </a:lnTo>
                  <a:lnTo>
                    <a:pt x="70" y="12"/>
                  </a:lnTo>
                  <a:lnTo>
                    <a:pt x="65" y="14"/>
                  </a:lnTo>
                  <a:lnTo>
                    <a:pt x="61" y="18"/>
                  </a:lnTo>
                  <a:lnTo>
                    <a:pt x="55" y="19"/>
                  </a:lnTo>
                  <a:lnTo>
                    <a:pt x="49" y="25"/>
                  </a:lnTo>
                  <a:lnTo>
                    <a:pt x="46" y="29"/>
                  </a:lnTo>
                  <a:lnTo>
                    <a:pt x="42" y="35"/>
                  </a:lnTo>
                  <a:lnTo>
                    <a:pt x="32" y="42"/>
                  </a:lnTo>
                  <a:lnTo>
                    <a:pt x="25" y="52"/>
                  </a:lnTo>
                  <a:lnTo>
                    <a:pt x="21" y="57"/>
                  </a:lnTo>
                  <a:lnTo>
                    <a:pt x="19" y="63"/>
                  </a:lnTo>
                  <a:lnTo>
                    <a:pt x="15" y="69"/>
                  </a:lnTo>
                  <a:lnTo>
                    <a:pt x="13" y="75"/>
                  </a:lnTo>
                  <a:lnTo>
                    <a:pt x="11" y="78"/>
                  </a:lnTo>
                  <a:lnTo>
                    <a:pt x="9" y="84"/>
                  </a:lnTo>
                  <a:lnTo>
                    <a:pt x="6" y="90"/>
                  </a:lnTo>
                  <a:lnTo>
                    <a:pt x="6" y="95"/>
                  </a:lnTo>
                  <a:lnTo>
                    <a:pt x="2" y="101"/>
                  </a:lnTo>
                  <a:lnTo>
                    <a:pt x="2" y="107"/>
                  </a:lnTo>
                  <a:lnTo>
                    <a:pt x="0" y="113"/>
                  </a:lnTo>
                  <a:lnTo>
                    <a:pt x="0" y="118"/>
                  </a:lnTo>
                  <a:lnTo>
                    <a:pt x="85" y="126"/>
                  </a:lnTo>
                  <a:lnTo>
                    <a:pt x="205" y="133"/>
                  </a:lnTo>
                  <a:lnTo>
                    <a:pt x="205" y="133"/>
                  </a:lnTo>
                  <a:close/>
                </a:path>
              </a:pathLst>
            </a:custGeom>
            <a:solidFill>
              <a:srgbClr val="66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5" name="Freeform 17"/>
            <p:cNvSpPr>
              <a:spLocks/>
            </p:cNvSpPr>
            <p:nvPr/>
          </p:nvSpPr>
          <p:spPr bwMode="auto">
            <a:xfrm>
              <a:off x="2749" y="2030"/>
              <a:ext cx="148" cy="36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15" y="40"/>
                </a:cxn>
                <a:cxn ang="0">
                  <a:pos x="30" y="42"/>
                </a:cxn>
                <a:cxn ang="0">
                  <a:pos x="42" y="44"/>
                </a:cxn>
                <a:cxn ang="0">
                  <a:pos x="53" y="45"/>
                </a:cxn>
                <a:cxn ang="0">
                  <a:pos x="65" y="47"/>
                </a:cxn>
                <a:cxn ang="0">
                  <a:pos x="78" y="47"/>
                </a:cxn>
                <a:cxn ang="0">
                  <a:pos x="93" y="51"/>
                </a:cxn>
                <a:cxn ang="0">
                  <a:pos x="106" y="53"/>
                </a:cxn>
                <a:cxn ang="0">
                  <a:pos x="122" y="55"/>
                </a:cxn>
                <a:cxn ang="0">
                  <a:pos x="137" y="57"/>
                </a:cxn>
                <a:cxn ang="0">
                  <a:pos x="152" y="59"/>
                </a:cxn>
                <a:cxn ang="0">
                  <a:pos x="167" y="63"/>
                </a:cxn>
                <a:cxn ang="0">
                  <a:pos x="182" y="63"/>
                </a:cxn>
                <a:cxn ang="0">
                  <a:pos x="196" y="64"/>
                </a:cxn>
                <a:cxn ang="0">
                  <a:pos x="211" y="66"/>
                </a:cxn>
                <a:cxn ang="0">
                  <a:pos x="224" y="68"/>
                </a:cxn>
                <a:cxn ang="0">
                  <a:pos x="238" y="70"/>
                </a:cxn>
                <a:cxn ang="0">
                  <a:pos x="249" y="70"/>
                </a:cxn>
                <a:cxn ang="0">
                  <a:pos x="260" y="72"/>
                </a:cxn>
                <a:cxn ang="0">
                  <a:pos x="270" y="72"/>
                </a:cxn>
                <a:cxn ang="0">
                  <a:pos x="285" y="72"/>
                </a:cxn>
                <a:cxn ang="0">
                  <a:pos x="295" y="70"/>
                </a:cxn>
                <a:cxn ang="0">
                  <a:pos x="296" y="66"/>
                </a:cxn>
                <a:cxn ang="0">
                  <a:pos x="289" y="61"/>
                </a:cxn>
                <a:cxn ang="0">
                  <a:pos x="277" y="53"/>
                </a:cxn>
                <a:cxn ang="0">
                  <a:pos x="266" y="47"/>
                </a:cxn>
                <a:cxn ang="0">
                  <a:pos x="255" y="42"/>
                </a:cxn>
                <a:cxn ang="0">
                  <a:pos x="245" y="36"/>
                </a:cxn>
                <a:cxn ang="0">
                  <a:pos x="234" y="30"/>
                </a:cxn>
                <a:cxn ang="0">
                  <a:pos x="226" y="25"/>
                </a:cxn>
                <a:cxn ang="0">
                  <a:pos x="209" y="17"/>
                </a:cxn>
                <a:cxn ang="0">
                  <a:pos x="196" y="9"/>
                </a:cxn>
                <a:cxn ang="0">
                  <a:pos x="186" y="4"/>
                </a:cxn>
                <a:cxn ang="0">
                  <a:pos x="177" y="0"/>
                </a:cxn>
                <a:cxn ang="0">
                  <a:pos x="173" y="2"/>
                </a:cxn>
                <a:cxn ang="0">
                  <a:pos x="163" y="9"/>
                </a:cxn>
                <a:cxn ang="0">
                  <a:pos x="152" y="13"/>
                </a:cxn>
                <a:cxn ang="0">
                  <a:pos x="137" y="17"/>
                </a:cxn>
                <a:cxn ang="0">
                  <a:pos x="129" y="17"/>
                </a:cxn>
                <a:cxn ang="0">
                  <a:pos x="118" y="19"/>
                </a:cxn>
                <a:cxn ang="0">
                  <a:pos x="106" y="21"/>
                </a:cxn>
                <a:cxn ang="0">
                  <a:pos x="97" y="23"/>
                </a:cxn>
                <a:cxn ang="0">
                  <a:pos x="82" y="23"/>
                </a:cxn>
                <a:cxn ang="0">
                  <a:pos x="72" y="25"/>
                </a:cxn>
                <a:cxn ang="0">
                  <a:pos x="61" y="25"/>
                </a:cxn>
                <a:cxn ang="0">
                  <a:pos x="51" y="26"/>
                </a:cxn>
                <a:cxn ang="0">
                  <a:pos x="36" y="28"/>
                </a:cxn>
                <a:cxn ang="0">
                  <a:pos x="23" y="32"/>
                </a:cxn>
                <a:cxn ang="0">
                  <a:pos x="11" y="34"/>
                </a:cxn>
                <a:cxn ang="0">
                  <a:pos x="6" y="36"/>
                </a:cxn>
                <a:cxn ang="0">
                  <a:pos x="0" y="38"/>
                </a:cxn>
              </a:cxnLst>
              <a:rect l="0" t="0" r="r" b="b"/>
              <a:pathLst>
                <a:path w="296" h="72">
                  <a:moveTo>
                    <a:pt x="0" y="38"/>
                  </a:moveTo>
                  <a:lnTo>
                    <a:pt x="4" y="38"/>
                  </a:lnTo>
                  <a:lnTo>
                    <a:pt x="8" y="38"/>
                  </a:lnTo>
                  <a:lnTo>
                    <a:pt x="15" y="40"/>
                  </a:lnTo>
                  <a:lnTo>
                    <a:pt x="21" y="40"/>
                  </a:lnTo>
                  <a:lnTo>
                    <a:pt x="30" y="42"/>
                  </a:lnTo>
                  <a:lnTo>
                    <a:pt x="36" y="42"/>
                  </a:lnTo>
                  <a:lnTo>
                    <a:pt x="42" y="44"/>
                  </a:lnTo>
                  <a:lnTo>
                    <a:pt x="48" y="44"/>
                  </a:lnTo>
                  <a:lnTo>
                    <a:pt x="53" y="45"/>
                  </a:lnTo>
                  <a:lnTo>
                    <a:pt x="59" y="45"/>
                  </a:lnTo>
                  <a:lnTo>
                    <a:pt x="65" y="47"/>
                  </a:lnTo>
                  <a:lnTo>
                    <a:pt x="72" y="47"/>
                  </a:lnTo>
                  <a:lnTo>
                    <a:pt x="78" y="47"/>
                  </a:lnTo>
                  <a:lnTo>
                    <a:pt x="86" y="49"/>
                  </a:lnTo>
                  <a:lnTo>
                    <a:pt x="93" y="51"/>
                  </a:lnTo>
                  <a:lnTo>
                    <a:pt x="99" y="51"/>
                  </a:lnTo>
                  <a:lnTo>
                    <a:pt x="106" y="53"/>
                  </a:lnTo>
                  <a:lnTo>
                    <a:pt x="114" y="53"/>
                  </a:lnTo>
                  <a:lnTo>
                    <a:pt x="122" y="55"/>
                  </a:lnTo>
                  <a:lnTo>
                    <a:pt x="129" y="55"/>
                  </a:lnTo>
                  <a:lnTo>
                    <a:pt x="137" y="57"/>
                  </a:lnTo>
                  <a:lnTo>
                    <a:pt x="144" y="57"/>
                  </a:lnTo>
                  <a:lnTo>
                    <a:pt x="152" y="59"/>
                  </a:lnTo>
                  <a:lnTo>
                    <a:pt x="160" y="61"/>
                  </a:lnTo>
                  <a:lnTo>
                    <a:pt x="167" y="63"/>
                  </a:lnTo>
                  <a:lnTo>
                    <a:pt x="175" y="63"/>
                  </a:lnTo>
                  <a:lnTo>
                    <a:pt x="182" y="63"/>
                  </a:lnTo>
                  <a:lnTo>
                    <a:pt x="190" y="64"/>
                  </a:lnTo>
                  <a:lnTo>
                    <a:pt x="196" y="64"/>
                  </a:lnTo>
                  <a:lnTo>
                    <a:pt x="203" y="66"/>
                  </a:lnTo>
                  <a:lnTo>
                    <a:pt x="211" y="66"/>
                  </a:lnTo>
                  <a:lnTo>
                    <a:pt x="217" y="68"/>
                  </a:lnTo>
                  <a:lnTo>
                    <a:pt x="224" y="68"/>
                  </a:lnTo>
                  <a:lnTo>
                    <a:pt x="230" y="68"/>
                  </a:lnTo>
                  <a:lnTo>
                    <a:pt x="238" y="70"/>
                  </a:lnTo>
                  <a:lnTo>
                    <a:pt x="243" y="70"/>
                  </a:lnTo>
                  <a:lnTo>
                    <a:pt x="249" y="70"/>
                  </a:lnTo>
                  <a:lnTo>
                    <a:pt x="255" y="70"/>
                  </a:lnTo>
                  <a:lnTo>
                    <a:pt x="260" y="72"/>
                  </a:lnTo>
                  <a:lnTo>
                    <a:pt x="264" y="72"/>
                  </a:lnTo>
                  <a:lnTo>
                    <a:pt x="270" y="72"/>
                  </a:lnTo>
                  <a:lnTo>
                    <a:pt x="277" y="72"/>
                  </a:lnTo>
                  <a:lnTo>
                    <a:pt x="285" y="72"/>
                  </a:lnTo>
                  <a:lnTo>
                    <a:pt x="289" y="70"/>
                  </a:lnTo>
                  <a:lnTo>
                    <a:pt x="295" y="70"/>
                  </a:lnTo>
                  <a:lnTo>
                    <a:pt x="295" y="68"/>
                  </a:lnTo>
                  <a:lnTo>
                    <a:pt x="296" y="66"/>
                  </a:lnTo>
                  <a:lnTo>
                    <a:pt x="293" y="63"/>
                  </a:lnTo>
                  <a:lnTo>
                    <a:pt x="289" y="61"/>
                  </a:lnTo>
                  <a:lnTo>
                    <a:pt x="283" y="57"/>
                  </a:lnTo>
                  <a:lnTo>
                    <a:pt x="277" y="53"/>
                  </a:lnTo>
                  <a:lnTo>
                    <a:pt x="272" y="51"/>
                  </a:lnTo>
                  <a:lnTo>
                    <a:pt x="266" y="47"/>
                  </a:lnTo>
                  <a:lnTo>
                    <a:pt x="260" y="44"/>
                  </a:lnTo>
                  <a:lnTo>
                    <a:pt x="255" y="42"/>
                  </a:lnTo>
                  <a:lnTo>
                    <a:pt x="251" y="38"/>
                  </a:lnTo>
                  <a:lnTo>
                    <a:pt x="245" y="36"/>
                  </a:lnTo>
                  <a:lnTo>
                    <a:pt x="239" y="32"/>
                  </a:lnTo>
                  <a:lnTo>
                    <a:pt x="234" y="30"/>
                  </a:lnTo>
                  <a:lnTo>
                    <a:pt x="230" y="26"/>
                  </a:lnTo>
                  <a:lnTo>
                    <a:pt x="226" y="25"/>
                  </a:lnTo>
                  <a:lnTo>
                    <a:pt x="217" y="19"/>
                  </a:lnTo>
                  <a:lnTo>
                    <a:pt x="209" y="17"/>
                  </a:lnTo>
                  <a:lnTo>
                    <a:pt x="201" y="13"/>
                  </a:lnTo>
                  <a:lnTo>
                    <a:pt x="196" y="9"/>
                  </a:lnTo>
                  <a:lnTo>
                    <a:pt x="190" y="6"/>
                  </a:lnTo>
                  <a:lnTo>
                    <a:pt x="186" y="4"/>
                  </a:lnTo>
                  <a:lnTo>
                    <a:pt x="179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73" y="2"/>
                  </a:lnTo>
                  <a:lnTo>
                    <a:pt x="169" y="6"/>
                  </a:lnTo>
                  <a:lnTo>
                    <a:pt x="163" y="9"/>
                  </a:lnTo>
                  <a:lnTo>
                    <a:pt x="158" y="11"/>
                  </a:lnTo>
                  <a:lnTo>
                    <a:pt x="152" y="13"/>
                  </a:lnTo>
                  <a:lnTo>
                    <a:pt x="144" y="15"/>
                  </a:lnTo>
                  <a:lnTo>
                    <a:pt x="137" y="17"/>
                  </a:lnTo>
                  <a:lnTo>
                    <a:pt x="133" y="17"/>
                  </a:lnTo>
                  <a:lnTo>
                    <a:pt x="129" y="17"/>
                  </a:lnTo>
                  <a:lnTo>
                    <a:pt x="124" y="19"/>
                  </a:lnTo>
                  <a:lnTo>
                    <a:pt x="118" y="19"/>
                  </a:lnTo>
                  <a:lnTo>
                    <a:pt x="112" y="19"/>
                  </a:lnTo>
                  <a:lnTo>
                    <a:pt x="106" y="21"/>
                  </a:lnTo>
                  <a:lnTo>
                    <a:pt x="103" y="21"/>
                  </a:lnTo>
                  <a:lnTo>
                    <a:pt x="97" y="23"/>
                  </a:lnTo>
                  <a:lnTo>
                    <a:pt x="89" y="23"/>
                  </a:lnTo>
                  <a:lnTo>
                    <a:pt x="82" y="23"/>
                  </a:lnTo>
                  <a:lnTo>
                    <a:pt x="78" y="23"/>
                  </a:lnTo>
                  <a:lnTo>
                    <a:pt x="72" y="25"/>
                  </a:lnTo>
                  <a:lnTo>
                    <a:pt x="67" y="25"/>
                  </a:lnTo>
                  <a:lnTo>
                    <a:pt x="61" y="25"/>
                  </a:lnTo>
                  <a:lnTo>
                    <a:pt x="55" y="26"/>
                  </a:lnTo>
                  <a:lnTo>
                    <a:pt x="51" y="26"/>
                  </a:lnTo>
                  <a:lnTo>
                    <a:pt x="44" y="26"/>
                  </a:lnTo>
                  <a:lnTo>
                    <a:pt x="36" y="28"/>
                  </a:lnTo>
                  <a:lnTo>
                    <a:pt x="29" y="30"/>
                  </a:lnTo>
                  <a:lnTo>
                    <a:pt x="23" y="32"/>
                  </a:lnTo>
                  <a:lnTo>
                    <a:pt x="17" y="32"/>
                  </a:lnTo>
                  <a:lnTo>
                    <a:pt x="11" y="34"/>
                  </a:lnTo>
                  <a:lnTo>
                    <a:pt x="8" y="34"/>
                  </a:lnTo>
                  <a:lnTo>
                    <a:pt x="6" y="36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6" name="Freeform 18"/>
            <p:cNvSpPr>
              <a:spLocks/>
            </p:cNvSpPr>
            <p:nvPr/>
          </p:nvSpPr>
          <p:spPr bwMode="auto">
            <a:xfrm>
              <a:off x="2490" y="2113"/>
              <a:ext cx="337" cy="346"/>
            </a:xfrm>
            <a:custGeom>
              <a:avLst/>
              <a:gdLst/>
              <a:ahLst/>
              <a:cxnLst>
                <a:cxn ang="0">
                  <a:pos x="259" y="561"/>
                </a:cxn>
                <a:cxn ang="0">
                  <a:pos x="675" y="192"/>
                </a:cxn>
                <a:cxn ang="0">
                  <a:pos x="667" y="183"/>
                </a:cxn>
                <a:cxn ang="0">
                  <a:pos x="660" y="171"/>
                </a:cxn>
                <a:cxn ang="0">
                  <a:pos x="650" y="160"/>
                </a:cxn>
                <a:cxn ang="0">
                  <a:pos x="637" y="143"/>
                </a:cxn>
                <a:cxn ang="0">
                  <a:pos x="623" y="126"/>
                </a:cxn>
                <a:cxn ang="0">
                  <a:pos x="606" y="109"/>
                </a:cxn>
                <a:cxn ang="0">
                  <a:pos x="589" y="91"/>
                </a:cxn>
                <a:cxn ang="0">
                  <a:pos x="578" y="80"/>
                </a:cxn>
                <a:cxn ang="0">
                  <a:pos x="568" y="71"/>
                </a:cxn>
                <a:cxn ang="0">
                  <a:pos x="557" y="63"/>
                </a:cxn>
                <a:cxn ang="0">
                  <a:pos x="547" y="53"/>
                </a:cxn>
                <a:cxn ang="0">
                  <a:pos x="534" y="46"/>
                </a:cxn>
                <a:cxn ang="0">
                  <a:pos x="525" y="38"/>
                </a:cxn>
                <a:cxn ang="0">
                  <a:pos x="513" y="31"/>
                </a:cxn>
                <a:cxn ang="0">
                  <a:pos x="502" y="25"/>
                </a:cxn>
                <a:cxn ang="0">
                  <a:pos x="490" y="17"/>
                </a:cxn>
                <a:cxn ang="0">
                  <a:pos x="477" y="12"/>
                </a:cxn>
                <a:cxn ang="0">
                  <a:pos x="466" y="8"/>
                </a:cxn>
                <a:cxn ang="0">
                  <a:pos x="454" y="6"/>
                </a:cxn>
                <a:cxn ang="0">
                  <a:pos x="443" y="2"/>
                </a:cxn>
                <a:cxn ang="0">
                  <a:pos x="432" y="0"/>
                </a:cxn>
                <a:cxn ang="0">
                  <a:pos x="418" y="0"/>
                </a:cxn>
                <a:cxn ang="0">
                  <a:pos x="409" y="2"/>
                </a:cxn>
                <a:cxn ang="0">
                  <a:pos x="395" y="6"/>
                </a:cxn>
                <a:cxn ang="0">
                  <a:pos x="382" y="10"/>
                </a:cxn>
                <a:cxn ang="0">
                  <a:pos x="367" y="19"/>
                </a:cxn>
                <a:cxn ang="0">
                  <a:pos x="354" y="33"/>
                </a:cxn>
                <a:cxn ang="0">
                  <a:pos x="338" y="46"/>
                </a:cxn>
                <a:cxn ang="0">
                  <a:pos x="323" y="63"/>
                </a:cxn>
                <a:cxn ang="0">
                  <a:pos x="306" y="80"/>
                </a:cxn>
                <a:cxn ang="0">
                  <a:pos x="291" y="101"/>
                </a:cxn>
                <a:cxn ang="0">
                  <a:pos x="274" y="124"/>
                </a:cxn>
                <a:cxn ang="0">
                  <a:pos x="257" y="147"/>
                </a:cxn>
                <a:cxn ang="0">
                  <a:pos x="240" y="171"/>
                </a:cxn>
                <a:cxn ang="0">
                  <a:pos x="223" y="198"/>
                </a:cxn>
                <a:cxn ang="0">
                  <a:pos x="205" y="224"/>
                </a:cxn>
                <a:cxn ang="0">
                  <a:pos x="188" y="253"/>
                </a:cxn>
                <a:cxn ang="0">
                  <a:pos x="173" y="280"/>
                </a:cxn>
                <a:cxn ang="0">
                  <a:pos x="156" y="308"/>
                </a:cxn>
                <a:cxn ang="0">
                  <a:pos x="141" y="335"/>
                </a:cxn>
                <a:cxn ang="0">
                  <a:pos x="124" y="363"/>
                </a:cxn>
                <a:cxn ang="0">
                  <a:pos x="109" y="390"/>
                </a:cxn>
                <a:cxn ang="0">
                  <a:pos x="95" y="416"/>
                </a:cxn>
                <a:cxn ang="0">
                  <a:pos x="82" y="441"/>
                </a:cxn>
                <a:cxn ang="0">
                  <a:pos x="69" y="468"/>
                </a:cxn>
                <a:cxn ang="0">
                  <a:pos x="55" y="491"/>
                </a:cxn>
                <a:cxn ang="0">
                  <a:pos x="46" y="511"/>
                </a:cxn>
                <a:cxn ang="0">
                  <a:pos x="34" y="530"/>
                </a:cxn>
                <a:cxn ang="0">
                  <a:pos x="25" y="549"/>
                </a:cxn>
                <a:cxn ang="0">
                  <a:pos x="17" y="565"/>
                </a:cxn>
                <a:cxn ang="0">
                  <a:pos x="12" y="578"/>
                </a:cxn>
                <a:cxn ang="0">
                  <a:pos x="4" y="589"/>
                </a:cxn>
                <a:cxn ang="0">
                  <a:pos x="2" y="597"/>
                </a:cxn>
                <a:cxn ang="0">
                  <a:pos x="0" y="605"/>
                </a:cxn>
                <a:cxn ang="0">
                  <a:pos x="166" y="694"/>
                </a:cxn>
              </a:cxnLst>
              <a:rect l="0" t="0" r="r" b="b"/>
              <a:pathLst>
                <a:path w="675" h="694">
                  <a:moveTo>
                    <a:pt x="166" y="694"/>
                  </a:moveTo>
                  <a:lnTo>
                    <a:pt x="259" y="561"/>
                  </a:lnTo>
                  <a:lnTo>
                    <a:pt x="587" y="196"/>
                  </a:lnTo>
                  <a:lnTo>
                    <a:pt x="675" y="192"/>
                  </a:lnTo>
                  <a:lnTo>
                    <a:pt x="673" y="188"/>
                  </a:lnTo>
                  <a:lnTo>
                    <a:pt x="667" y="183"/>
                  </a:lnTo>
                  <a:lnTo>
                    <a:pt x="663" y="177"/>
                  </a:lnTo>
                  <a:lnTo>
                    <a:pt x="660" y="171"/>
                  </a:lnTo>
                  <a:lnTo>
                    <a:pt x="654" y="166"/>
                  </a:lnTo>
                  <a:lnTo>
                    <a:pt x="650" y="160"/>
                  </a:lnTo>
                  <a:lnTo>
                    <a:pt x="644" y="150"/>
                  </a:lnTo>
                  <a:lnTo>
                    <a:pt x="637" y="143"/>
                  </a:lnTo>
                  <a:lnTo>
                    <a:pt x="629" y="133"/>
                  </a:lnTo>
                  <a:lnTo>
                    <a:pt x="623" y="126"/>
                  </a:lnTo>
                  <a:lnTo>
                    <a:pt x="614" y="116"/>
                  </a:lnTo>
                  <a:lnTo>
                    <a:pt x="606" y="109"/>
                  </a:lnTo>
                  <a:lnTo>
                    <a:pt x="597" y="99"/>
                  </a:lnTo>
                  <a:lnTo>
                    <a:pt x="589" y="91"/>
                  </a:lnTo>
                  <a:lnTo>
                    <a:pt x="584" y="86"/>
                  </a:lnTo>
                  <a:lnTo>
                    <a:pt x="578" y="80"/>
                  </a:lnTo>
                  <a:lnTo>
                    <a:pt x="572" y="76"/>
                  </a:lnTo>
                  <a:lnTo>
                    <a:pt x="568" y="71"/>
                  </a:lnTo>
                  <a:lnTo>
                    <a:pt x="563" y="67"/>
                  </a:lnTo>
                  <a:lnTo>
                    <a:pt x="557" y="63"/>
                  </a:lnTo>
                  <a:lnTo>
                    <a:pt x="551" y="57"/>
                  </a:lnTo>
                  <a:lnTo>
                    <a:pt x="547" y="53"/>
                  </a:lnTo>
                  <a:lnTo>
                    <a:pt x="540" y="50"/>
                  </a:lnTo>
                  <a:lnTo>
                    <a:pt x="534" y="46"/>
                  </a:lnTo>
                  <a:lnTo>
                    <a:pt x="530" y="40"/>
                  </a:lnTo>
                  <a:lnTo>
                    <a:pt x="525" y="38"/>
                  </a:lnTo>
                  <a:lnTo>
                    <a:pt x="519" y="34"/>
                  </a:lnTo>
                  <a:lnTo>
                    <a:pt x="513" y="31"/>
                  </a:lnTo>
                  <a:lnTo>
                    <a:pt x="508" y="27"/>
                  </a:lnTo>
                  <a:lnTo>
                    <a:pt x="502" y="25"/>
                  </a:lnTo>
                  <a:lnTo>
                    <a:pt x="496" y="21"/>
                  </a:lnTo>
                  <a:lnTo>
                    <a:pt x="490" y="17"/>
                  </a:lnTo>
                  <a:lnTo>
                    <a:pt x="483" y="15"/>
                  </a:lnTo>
                  <a:lnTo>
                    <a:pt x="477" y="12"/>
                  </a:lnTo>
                  <a:lnTo>
                    <a:pt x="471" y="10"/>
                  </a:lnTo>
                  <a:lnTo>
                    <a:pt x="466" y="8"/>
                  </a:lnTo>
                  <a:lnTo>
                    <a:pt x="460" y="6"/>
                  </a:lnTo>
                  <a:lnTo>
                    <a:pt x="454" y="6"/>
                  </a:lnTo>
                  <a:lnTo>
                    <a:pt x="449" y="4"/>
                  </a:lnTo>
                  <a:lnTo>
                    <a:pt x="443" y="2"/>
                  </a:lnTo>
                  <a:lnTo>
                    <a:pt x="437" y="0"/>
                  </a:lnTo>
                  <a:lnTo>
                    <a:pt x="432" y="0"/>
                  </a:lnTo>
                  <a:lnTo>
                    <a:pt x="424" y="0"/>
                  </a:lnTo>
                  <a:lnTo>
                    <a:pt x="418" y="0"/>
                  </a:lnTo>
                  <a:lnTo>
                    <a:pt x="414" y="0"/>
                  </a:lnTo>
                  <a:lnTo>
                    <a:pt x="409" y="2"/>
                  </a:lnTo>
                  <a:lnTo>
                    <a:pt x="401" y="2"/>
                  </a:lnTo>
                  <a:lnTo>
                    <a:pt x="395" y="6"/>
                  </a:lnTo>
                  <a:lnTo>
                    <a:pt x="388" y="8"/>
                  </a:lnTo>
                  <a:lnTo>
                    <a:pt x="382" y="10"/>
                  </a:lnTo>
                  <a:lnTo>
                    <a:pt x="375" y="14"/>
                  </a:lnTo>
                  <a:lnTo>
                    <a:pt x="367" y="19"/>
                  </a:lnTo>
                  <a:lnTo>
                    <a:pt x="359" y="25"/>
                  </a:lnTo>
                  <a:lnTo>
                    <a:pt x="354" y="33"/>
                  </a:lnTo>
                  <a:lnTo>
                    <a:pt x="346" y="38"/>
                  </a:lnTo>
                  <a:lnTo>
                    <a:pt x="338" y="46"/>
                  </a:lnTo>
                  <a:lnTo>
                    <a:pt x="331" y="53"/>
                  </a:lnTo>
                  <a:lnTo>
                    <a:pt x="323" y="63"/>
                  </a:lnTo>
                  <a:lnTo>
                    <a:pt x="316" y="71"/>
                  </a:lnTo>
                  <a:lnTo>
                    <a:pt x="306" y="80"/>
                  </a:lnTo>
                  <a:lnTo>
                    <a:pt x="299" y="91"/>
                  </a:lnTo>
                  <a:lnTo>
                    <a:pt x="291" y="101"/>
                  </a:lnTo>
                  <a:lnTo>
                    <a:pt x="281" y="112"/>
                  </a:lnTo>
                  <a:lnTo>
                    <a:pt x="274" y="124"/>
                  </a:lnTo>
                  <a:lnTo>
                    <a:pt x="264" y="135"/>
                  </a:lnTo>
                  <a:lnTo>
                    <a:pt x="257" y="147"/>
                  </a:lnTo>
                  <a:lnTo>
                    <a:pt x="247" y="158"/>
                  </a:lnTo>
                  <a:lnTo>
                    <a:pt x="240" y="171"/>
                  </a:lnTo>
                  <a:lnTo>
                    <a:pt x="232" y="185"/>
                  </a:lnTo>
                  <a:lnTo>
                    <a:pt x="223" y="198"/>
                  </a:lnTo>
                  <a:lnTo>
                    <a:pt x="213" y="211"/>
                  </a:lnTo>
                  <a:lnTo>
                    <a:pt x="205" y="224"/>
                  </a:lnTo>
                  <a:lnTo>
                    <a:pt x="198" y="238"/>
                  </a:lnTo>
                  <a:lnTo>
                    <a:pt x="188" y="253"/>
                  </a:lnTo>
                  <a:lnTo>
                    <a:pt x="181" y="266"/>
                  </a:lnTo>
                  <a:lnTo>
                    <a:pt x="173" y="280"/>
                  </a:lnTo>
                  <a:lnTo>
                    <a:pt x="164" y="293"/>
                  </a:lnTo>
                  <a:lnTo>
                    <a:pt x="156" y="308"/>
                  </a:lnTo>
                  <a:lnTo>
                    <a:pt x="148" y="321"/>
                  </a:lnTo>
                  <a:lnTo>
                    <a:pt x="141" y="335"/>
                  </a:lnTo>
                  <a:lnTo>
                    <a:pt x="131" y="350"/>
                  </a:lnTo>
                  <a:lnTo>
                    <a:pt x="124" y="363"/>
                  </a:lnTo>
                  <a:lnTo>
                    <a:pt x="116" y="377"/>
                  </a:lnTo>
                  <a:lnTo>
                    <a:pt x="109" y="390"/>
                  </a:lnTo>
                  <a:lnTo>
                    <a:pt x="101" y="403"/>
                  </a:lnTo>
                  <a:lnTo>
                    <a:pt x="95" y="416"/>
                  </a:lnTo>
                  <a:lnTo>
                    <a:pt x="88" y="430"/>
                  </a:lnTo>
                  <a:lnTo>
                    <a:pt x="82" y="441"/>
                  </a:lnTo>
                  <a:lnTo>
                    <a:pt x="74" y="454"/>
                  </a:lnTo>
                  <a:lnTo>
                    <a:pt x="69" y="468"/>
                  </a:lnTo>
                  <a:lnTo>
                    <a:pt x="63" y="477"/>
                  </a:lnTo>
                  <a:lnTo>
                    <a:pt x="55" y="491"/>
                  </a:lnTo>
                  <a:lnTo>
                    <a:pt x="50" y="502"/>
                  </a:lnTo>
                  <a:lnTo>
                    <a:pt x="46" y="511"/>
                  </a:lnTo>
                  <a:lnTo>
                    <a:pt x="40" y="521"/>
                  </a:lnTo>
                  <a:lnTo>
                    <a:pt x="34" y="530"/>
                  </a:lnTo>
                  <a:lnTo>
                    <a:pt x="29" y="540"/>
                  </a:lnTo>
                  <a:lnTo>
                    <a:pt x="25" y="549"/>
                  </a:lnTo>
                  <a:lnTo>
                    <a:pt x="21" y="557"/>
                  </a:lnTo>
                  <a:lnTo>
                    <a:pt x="17" y="565"/>
                  </a:lnTo>
                  <a:lnTo>
                    <a:pt x="14" y="570"/>
                  </a:lnTo>
                  <a:lnTo>
                    <a:pt x="12" y="578"/>
                  </a:lnTo>
                  <a:lnTo>
                    <a:pt x="8" y="584"/>
                  </a:lnTo>
                  <a:lnTo>
                    <a:pt x="4" y="589"/>
                  </a:lnTo>
                  <a:lnTo>
                    <a:pt x="2" y="593"/>
                  </a:lnTo>
                  <a:lnTo>
                    <a:pt x="2" y="597"/>
                  </a:lnTo>
                  <a:lnTo>
                    <a:pt x="0" y="601"/>
                  </a:lnTo>
                  <a:lnTo>
                    <a:pt x="0" y="605"/>
                  </a:lnTo>
                  <a:lnTo>
                    <a:pt x="166" y="694"/>
                  </a:lnTo>
                  <a:lnTo>
                    <a:pt x="166" y="694"/>
                  </a:lnTo>
                  <a:close/>
                </a:path>
              </a:pathLst>
            </a:custGeom>
            <a:solidFill>
              <a:srgbClr val="4766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7" name="Freeform 19"/>
            <p:cNvSpPr>
              <a:spLocks/>
            </p:cNvSpPr>
            <p:nvPr/>
          </p:nvSpPr>
          <p:spPr bwMode="auto">
            <a:xfrm>
              <a:off x="2571" y="2226"/>
              <a:ext cx="206" cy="215"/>
            </a:xfrm>
            <a:custGeom>
              <a:avLst/>
              <a:gdLst/>
              <a:ahLst/>
              <a:cxnLst>
                <a:cxn ang="0">
                  <a:pos x="0" y="428"/>
                </a:cxn>
                <a:cxn ang="0">
                  <a:pos x="0" y="426"/>
                </a:cxn>
                <a:cxn ang="0">
                  <a:pos x="2" y="424"/>
                </a:cxn>
                <a:cxn ang="0">
                  <a:pos x="2" y="419"/>
                </a:cxn>
                <a:cxn ang="0">
                  <a:pos x="5" y="415"/>
                </a:cxn>
                <a:cxn ang="0">
                  <a:pos x="7" y="407"/>
                </a:cxn>
                <a:cxn ang="0">
                  <a:pos x="11" y="400"/>
                </a:cxn>
                <a:cxn ang="0">
                  <a:pos x="17" y="390"/>
                </a:cxn>
                <a:cxn ang="0">
                  <a:pos x="21" y="381"/>
                </a:cxn>
                <a:cxn ang="0">
                  <a:pos x="24" y="375"/>
                </a:cxn>
                <a:cxn ang="0">
                  <a:pos x="26" y="369"/>
                </a:cxn>
                <a:cxn ang="0">
                  <a:pos x="30" y="363"/>
                </a:cxn>
                <a:cxn ang="0">
                  <a:pos x="34" y="358"/>
                </a:cxn>
                <a:cxn ang="0">
                  <a:pos x="36" y="350"/>
                </a:cxn>
                <a:cxn ang="0">
                  <a:pos x="40" y="344"/>
                </a:cxn>
                <a:cxn ang="0">
                  <a:pos x="43" y="337"/>
                </a:cxn>
                <a:cxn ang="0">
                  <a:pos x="47" y="331"/>
                </a:cxn>
                <a:cxn ang="0">
                  <a:pos x="51" y="323"/>
                </a:cxn>
                <a:cxn ang="0">
                  <a:pos x="55" y="316"/>
                </a:cxn>
                <a:cxn ang="0">
                  <a:pos x="59" y="308"/>
                </a:cxn>
                <a:cxn ang="0">
                  <a:pos x="64" y="303"/>
                </a:cxn>
                <a:cxn ang="0">
                  <a:pos x="70" y="293"/>
                </a:cxn>
                <a:cxn ang="0">
                  <a:pos x="74" y="285"/>
                </a:cxn>
                <a:cxn ang="0">
                  <a:pos x="80" y="278"/>
                </a:cxn>
                <a:cxn ang="0">
                  <a:pos x="85" y="270"/>
                </a:cxn>
                <a:cxn ang="0">
                  <a:pos x="89" y="261"/>
                </a:cxn>
                <a:cxn ang="0">
                  <a:pos x="95" y="253"/>
                </a:cxn>
                <a:cxn ang="0">
                  <a:pos x="100" y="244"/>
                </a:cxn>
                <a:cxn ang="0">
                  <a:pos x="106" y="236"/>
                </a:cxn>
                <a:cxn ang="0">
                  <a:pos x="112" y="227"/>
                </a:cxn>
                <a:cxn ang="0">
                  <a:pos x="118" y="217"/>
                </a:cxn>
                <a:cxn ang="0">
                  <a:pos x="123" y="209"/>
                </a:cxn>
                <a:cxn ang="0">
                  <a:pos x="131" y="202"/>
                </a:cxn>
                <a:cxn ang="0">
                  <a:pos x="137" y="192"/>
                </a:cxn>
                <a:cxn ang="0">
                  <a:pos x="142" y="183"/>
                </a:cxn>
                <a:cxn ang="0">
                  <a:pos x="150" y="173"/>
                </a:cxn>
                <a:cxn ang="0">
                  <a:pos x="157" y="166"/>
                </a:cxn>
                <a:cxn ang="0">
                  <a:pos x="165" y="156"/>
                </a:cxn>
                <a:cxn ang="0">
                  <a:pos x="171" y="147"/>
                </a:cxn>
                <a:cxn ang="0">
                  <a:pos x="178" y="139"/>
                </a:cxn>
                <a:cxn ang="0">
                  <a:pos x="188" y="130"/>
                </a:cxn>
                <a:cxn ang="0">
                  <a:pos x="194" y="120"/>
                </a:cxn>
                <a:cxn ang="0">
                  <a:pos x="201" y="113"/>
                </a:cxn>
                <a:cxn ang="0">
                  <a:pos x="209" y="103"/>
                </a:cxn>
                <a:cxn ang="0">
                  <a:pos x="218" y="94"/>
                </a:cxn>
                <a:cxn ang="0">
                  <a:pos x="226" y="86"/>
                </a:cxn>
                <a:cxn ang="0">
                  <a:pos x="233" y="78"/>
                </a:cxn>
                <a:cxn ang="0">
                  <a:pos x="243" y="69"/>
                </a:cxn>
                <a:cxn ang="0">
                  <a:pos x="252" y="61"/>
                </a:cxn>
                <a:cxn ang="0">
                  <a:pos x="260" y="54"/>
                </a:cxn>
                <a:cxn ang="0">
                  <a:pos x="268" y="44"/>
                </a:cxn>
                <a:cxn ang="0">
                  <a:pos x="277" y="36"/>
                </a:cxn>
                <a:cxn ang="0">
                  <a:pos x="287" y="29"/>
                </a:cxn>
                <a:cxn ang="0">
                  <a:pos x="296" y="21"/>
                </a:cxn>
                <a:cxn ang="0">
                  <a:pos x="306" y="14"/>
                </a:cxn>
                <a:cxn ang="0">
                  <a:pos x="315" y="6"/>
                </a:cxn>
                <a:cxn ang="0">
                  <a:pos x="327" y="0"/>
                </a:cxn>
                <a:cxn ang="0">
                  <a:pos x="412" y="120"/>
                </a:cxn>
                <a:cxn ang="0">
                  <a:pos x="53" y="432"/>
                </a:cxn>
                <a:cxn ang="0">
                  <a:pos x="0" y="428"/>
                </a:cxn>
                <a:cxn ang="0">
                  <a:pos x="0" y="428"/>
                </a:cxn>
              </a:cxnLst>
              <a:rect l="0" t="0" r="r" b="b"/>
              <a:pathLst>
                <a:path w="412" h="432">
                  <a:moveTo>
                    <a:pt x="0" y="428"/>
                  </a:moveTo>
                  <a:lnTo>
                    <a:pt x="0" y="426"/>
                  </a:lnTo>
                  <a:lnTo>
                    <a:pt x="2" y="424"/>
                  </a:lnTo>
                  <a:lnTo>
                    <a:pt x="2" y="419"/>
                  </a:lnTo>
                  <a:lnTo>
                    <a:pt x="5" y="415"/>
                  </a:lnTo>
                  <a:lnTo>
                    <a:pt x="7" y="407"/>
                  </a:lnTo>
                  <a:lnTo>
                    <a:pt x="11" y="400"/>
                  </a:lnTo>
                  <a:lnTo>
                    <a:pt x="17" y="390"/>
                  </a:lnTo>
                  <a:lnTo>
                    <a:pt x="21" y="381"/>
                  </a:lnTo>
                  <a:lnTo>
                    <a:pt x="24" y="375"/>
                  </a:lnTo>
                  <a:lnTo>
                    <a:pt x="26" y="369"/>
                  </a:lnTo>
                  <a:lnTo>
                    <a:pt x="30" y="363"/>
                  </a:lnTo>
                  <a:lnTo>
                    <a:pt x="34" y="358"/>
                  </a:lnTo>
                  <a:lnTo>
                    <a:pt x="36" y="350"/>
                  </a:lnTo>
                  <a:lnTo>
                    <a:pt x="40" y="344"/>
                  </a:lnTo>
                  <a:lnTo>
                    <a:pt x="43" y="337"/>
                  </a:lnTo>
                  <a:lnTo>
                    <a:pt x="47" y="331"/>
                  </a:lnTo>
                  <a:lnTo>
                    <a:pt x="51" y="323"/>
                  </a:lnTo>
                  <a:lnTo>
                    <a:pt x="55" y="316"/>
                  </a:lnTo>
                  <a:lnTo>
                    <a:pt x="59" y="308"/>
                  </a:lnTo>
                  <a:lnTo>
                    <a:pt x="64" y="303"/>
                  </a:lnTo>
                  <a:lnTo>
                    <a:pt x="70" y="293"/>
                  </a:lnTo>
                  <a:lnTo>
                    <a:pt x="74" y="285"/>
                  </a:lnTo>
                  <a:lnTo>
                    <a:pt x="80" y="278"/>
                  </a:lnTo>
                  <a:lnTo>
                    <a:pt x="85" y="270"/>
                  </a:lnTo>
                  <a:lnTo>
                    <a:pt x="89" y="261"/>
                  </a:lnTo>
                  <a:lnTo>
                    <a:pt x="95" y="253"/>
                  </a:lnTo>
                  <a:lnTo>
                    <a:pt x="100" y="244"/>
                  </a:lnTo>
                  <a:lnTo>
                    <a:pt x="106" y="236"/>
                  </a:lnTo>
                  <a:lnTo>
                    <a:pt x="112" y="227"/>
                  </a:lnTo>
                  <a:lnTo>
                    <a:pt x="118" y="217"/>
                  </a:lnTo>
                  <a:lnTo>
                    <a:pt x="123" y="209"/>
                  </a:lnTo>
                  <a:lnTo>
                    <a:pt x="131" y="202"/>
                  </a:lnTo>
                  <a:lnTo>
                    <a:pt x="137" y="192"/>
                  </a:lnTo>
                  <a:lnTo>
                    <a:pt x="142" y="183"/>
                  </a:lnTo>
                  <a:lnTo>
                    <a:pt x="150" y="173"/>
                  </a:lnTo>
                  <a:lnTo>
                    <a:pt x="157" y="166"/>
                  </a:lnTo>
                  <a:lnTo>
                    <a:pt x="165" y="156"/>
                  </a:lnTo>
                  <a:lnTo>
                    <a:pt x="171" y="147"/>
                  </a:lnTo>
                  <a:lnTo>
                    <a:pt x="178" y="139"/>
                  </a:lnTo>
                  <a:lnTo>
                    <a:pt x="188" y="130"/>
                  </a:lnTo>
                  <a:lnTo>
                    <a:pt x="194" y="120"/>
                  </a:lnTo>
                  <a:lnTo>
                    <a:pt x="201" y="113"/>
                  </a:lnTo>
                  <a:lnTo>
                    <a:pt x="209" y="103"/>
                  </a:lnTo>
                  <a:lnTo>
                    <a:pt x="218" y="94"/>
                  </a:lnTo>
                  <a:lnTo>
                    <a:pt x="226" y="86"/>
                  </a:lnTo>
                  <a:lnTo>
                    <a:pt x="233" y="78"/>
                  </a:lnTo>
                  <a:lnTo>
                    <a:pt x="243" y="69"/>
                  </a:lnTo>
                  <a:lnTo>
                    <a:pt x="252" y="61"/>
                  </a:lnTo>
                  <a:lnTo>
                    <a:pt x="260" y="54"/>
                  </a:lnTo>
                  <a:lnTo>
                    <a:pt x="268" y="44"/>
                  </a:lnTo>
                  <a:lnTo>
                    <a:pt x="277" y="36"/>
                  </a:lnTo>
                  <a:lnTo>
                    <a:pt x="287" y="29"/>
                  </a:lnTo>
                  <a:lnTo>
                    <a:pt x="296" y="21"/>
                  </a:lnTo>
                  <a:lnTo>
                    <a:pt x="306" y="14"/>
                  </a:lnTo>
                  <a:lnTo>
                    <a:pt x="315" y="6"/>
                  </a:lnTo>
                  <a:lnTo>
                    <a:pt x="327" y="0"/>
                  </a:lnTo>
                  <a:lnTo>
                    <a:pt x="412" y="120"/>
                  </a:lnTo>
                  <a:lnTo>
                    <a:pt x="53" y="432"/>
                  </a:lnTo>
                  <a:lnTo>
                    <a:pt x="0" y="428"/>
                  </a:lnTo>
                  <a:lnTo>
                    <a:pt x="0" y="428"/>
                  </a:lnTo>
                  <a:close/>
                </a:path>
              </a:pathLst>
            </a:custGeom>
            <a:solidFill>
              <a:srgbClr val="304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8" name="Freeform 20"/>
            <p:cNvSpPr>
              <a:spLocks/>
            </p:cNvSpPr>
            <p:nvPr/>
          </p:nvSpPr>
          <p:spPr bwMode="auto">
            <a:xfrm>
              <a:off x="2922" y="2205"/>
              <a:ext cx="50" cy="98"/>
            </a:xfrm>
            <a:custGeom>
              <a:avLst/>
              <a:gdLst/>
              <a:ahLst/>
              <a:cxnLst>
                <a:cxn ang="0">
                  <a:pos x="24" y="195"/>
                </a:cxn>
                <a:cxn ang="0">
                  <a:pos x="99" y="135"/>
                </a:cxn>
                <a:cxn ang="0">
                  <a:pos x="97" y="41"/>
                </a:cxn>
                <a:cxn ang="0">
                  <a:pos x="24" y="0"/>
                </a:cxn>
                <a:cxn ang="0">
                  <a:pos x="36" y="74"/>
                </a:cxn>
                <a:cxn ang="0">
                  <a:pos x="0" y="91"/>
                </a:cxn>
                <a:cxn ang="0">
                  <a:pos x="51" y="152"/>
                </a:cxn>
                <a:cxn ang="0">
                  <a:pos x="24" y="195"/>
                </a:cxn>
                <a:cxn ang="0">
                  <a:pos x="24" y="195"/>
                </a:cxn>
              </a:cxnLst>
              <a:rect l="0" t="0" r="r" b="b"/>
              <a:pathLst>
                <a:path w="99" h="195">
                  <a:moveTo>
                    <a:pt x="24" y="195"/>
                  </a:moveTo>
                  <a:lnTo>
                    <a:pt x="99" y="135"/>
                  </a:lnTo>
                  <a:lnTo>
                    <a:pt x="97" y="41"/>
                  </a:lnTo>
                  <a:lnTo>
                    <a:pt x="24" y="0"/>
                  </a:lnTo>
                  <a:lnTo>
                    <a:pt x="36" y="74"/>
                  </a:lnTo>
                  <a:lnTo>
                    <a:pt x="0" y="91"/>
                  </a:lnTo>
                  <a:lnTo>
                    <a:pt x="51" y="152"/>
                  </a:lnTo>
                  <a:lnTo>
                    <a:pt x="24" y="195"/>
                  </a:lnTo>
                  <a:lnTo>
                    <a:pt x="24" y="195"/>
                  </a:lnTo>
                  <a:close/>
                </a:path>
              </a:pathLst>
            </a:custGeom>
            <a:solidFill>
              <a:srgbClr val="E87A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69" name="Freeform 21"/>
            <p:cNvSpPr>
              <a:spLocks/>
            </p:cNvSpPr>
            <p:nvPr/>
          </p:nvSpPr>
          <p:spPr bwMode="auto">
            <a:xfrm>
              <a:off x="2870" y="2271"/>
              <a:ext cx="102" cy="131"/>
            </a:xfrm>
            <a:custGeom>
              <a:avLst/>
              <a:gdLst/>
              <a:ahLst/>
              <a:cxnLst>
                <a:cxn ang="0">
                  <a:pos x="27" y="173"/>
                </a:cxn>
                <a:cxn ang="0">
                  <a:pos x="105" y="262"/>
                </a:cxn>
                <a:cxn ang="0">
                  <a:pos x="204" y="0"/>
                </a:cxn>
                <a:cxn ang="0">
                  <a:pos x="202" y="0"/>
                </a:cxn>
                <a:cxn ang="0">
                  <a:pos x="198" y="0"/>
                </a:cxn>
                <a:cxn ang="0">
                  <a:pos x="190" y="0"/>
                </a:cxn>
                <a:cxn ang="0">
                  <a:pos x="185" y="2"/>
                </a:cxn>
                <a:cxn ang="0">
                  <a:pos x="179" y="2"/>
                </a:cxn>
                <a:cxn ang="0">
                  <a:pos x="173" y="3"/>
                </a:cxn>
                <a:cxn ang="0">
                  <a:pos x="167" y="3"/>
                </a:cxn>
                <a:cxn ang="0">
                  <a:pos x="162" y="7"/>
                </a:cxn>
                <a:cxn ang="0">
                  <a:pos x="154" y="9"/>
                </a:cxn>
                <a:cxn ang="0">
                  <a:pos x="148" y="11"/>
                </a:cxn>
                <a:cxn ang="0">
                  <a:pos x="141" y="13"/>
                </a:cxn>
                <a:cxn ang="0">
                  <a:pos x="135" y="17"/>
                </a:cxn>
                <a:cxn ang="0">
                  <a:pos x="128" y="21"/>
                </a:cxn>
                <a:cxn ang="0">
                  <a:pos x="120" y="22"/>
                </a:cxn>
                <a:cxn ang="0">
                  <a:pos x="110" y="26"/>
                </a:cxn>
                <a:cxn ang="0">
                  <a:pos x="103" y="32"/>
                </a:cxn>
                <a:cxn ang="0">
                  <a:pos x="95" y="36"/>
                </a:cxn>
                <a:cxn ang="0">
                  <a:pos x="86" y="41"/>
                </a:cxn>
                <a:cxn ang="0">
                  <a:pos x="78" y="47"/>
                </a:cxn>
                <a:cxn ang="0">
                  <a:pos x="71" y="55"/>
                </a:cxn>
                <a:cxn ang="0">
                  <a:pos x="61" y="60"/>
                </a:cxn>
                <a:cxn ang="0">
                  <a:pos x="52" y="66"/>
                </a:cxn>
                <a:cxn ang="0">
                  <a:pos x="42" y="74"/>
                </a:cxn>
                <a:cxn ang="0">
                  <a:pos x="34" y="83"/>
                </a:cxn>
                <a:cxn ang="0">
                  <a:pos x="25" y="91"/>
                </a:cxn>
                <a:cxn ang="0">
                  <a:pos x="17" y="100"/>
                </a:cxn>
                <a:cxn ang="0">
                  <a:pos x="12" y="104"/>
                </a:cxn>
                <a:cxn ang="0">
                  <a:pos x="10" y="110"/>
                </a:cxn>
                <a:cxn ang="0">
                  <a:pos x="4" y="116"/>
                </a:cxn>
                <a:cxn ang="0">
                  <a:pos x="0" y="121"/>
                </a:cxn>
                <a:cxn ang="0">
                  <a:pos x="27" y="173"/>
                </a:cxn>
                <a:cxn ang="0">
                  <a:pos x="27" y="173"/>
                </a:cxn>
              </a:cxnLst>
              <a:rect l="0" t="0" r="r" b="b"/>
              <a:pathLst>
                <a:path w="204" h="262">
                  <a:moveTo>
                    <a:pt x="27" y="173"/>
                  </a:moveTo>
                  <a:lnTo>
                    <a:pt x="105" y="262"/>
                  </a:lnTo>
                  <a:lnTo>
                    <a:pt x="204" y="0"/>
                  </a:lnTo>
                  <a:lnTo>
                    <a:pt x="202" y="0"/>
                  </a:lnTo>
                  <a:lnTo>
                    <a:pt x="198" y="0"/>
                  </a:lnTo>
                  <a:lnTo>
                    <a:pt x="190" y="0"/>
                  </a:lnTo>
                  <a:lnTo>
                    <a:pt x="185" y="2"/>
                  </a:lnTo>
                  <a:lnTo>
                    <a:pt x="179" y="2"/>
                  </a:lnTo>
                  <a:lnTo>
                    <a:pt x="173" y="3"/>
                  </a:lnTo>
                  <a:lnTo>
                    <a:pt x="167" y="3"/>
                  </a:lnTo>
                  <a:lnTo>
                    <a:pt x="162" y="7"/>
                  </a:lnTo>
                  <a:lnTo>
                    <a:pt x="154" y="9"/>
                  </a:lnTo>
                  <a:lnTo>
                    <a:pt x="148" y="11"/>
                  </a:lnTo>
                  <a:lnTo>
                    <a:pt x="141" y="13"/>
                  </a:lnTo>
                  <a:lnTo>
                    <a:pt x="135" y="17"/>
                  </a:lnTo>
                  <a:lnTo>
                    <a:pt x="128" y="21"/>
                  </a:lnTo>
                  <a:lnTo>
                    <a:pt x="120" y="22"/>
                  </a:lnTo>
                  <a:lnTo>
                    <a:pt x="110" y="26"/>
                  </a:lnTo>
                  <a:lnTo>
                    <a:pt x="103" y="32"/>
                  </a:lnTo>
                  <a:lnTo>
                    <a:pt x="95" y="36"/>
                  </a:lnTo>
                  <a:lnTo>
                    <a:pt x="86" y="41"/>
                  </a:lnTo>
                  <a:lnTo>
                    <a:pt x="78" y="47"/>
                  </a:lnTo>
                  <a:lnTo>
                    <a:pt x="71" y="55"/>
                  </a:lnTo>
                  <a:lnTo>
                    <a:pt x="61" y="60"/>
                  </a:lnTo>
                  <a:lnTo>
                    <a:pt x="52" y="66"/>
                  </a:lnTo>
                  <a:lnTo>
                    <a:pt x="42" y="74"/>
                  </a:lnTo>
                  <a:lnTo>
                    <a:pt x="34" y="83"/>
                  </a:lnTo>
                  <a:lnTo>
                    <a:pt x="25" y="91"/>
                  </a:lnTo>
                  <a:lnTo>
                    <a:pt x="17" y="100"/>
                  </a:lnTo>
                  <a:lnTo>
                    <a:pt x="12" y="104"/>
                  </a:lnTo>
                  <a:lnTo>
                    <a:pt x="10" y="110"/>
                  </a:lnTo>
                  <a:lnTo>
                    <a:pt x="4" y="116"/>
                  </a:lnTo>
                  <a:lnTo>
                    <a:pt x="0" y="121"/>
                  </a:lnTo>
                  <a:lnTo>
                    <a:pt x="27" y="173"/>
                  </a:lnTo>
                  <a:lnTo>
                    <a:pt x="27" y="173"/>
                  </a:lnTo>
                  <a:close/>
                </a:path>
              </a:pathLst>
            </a:custGeom>
            <a:solidFill>
              <a:srgbClr val="FF99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0" name="Freeform 22"/>
            <p:cNvSpPr>
              <a:spLocks/>
            </p:cNvSpPr>
            <p:nvPr/>
          </p:nvSpPr>
          <p:spPr bwMode="auto">
            <a:xfrm>
              <a:off x="2745" y="2212"/>
              <a:ext cx="177" cy="190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219" y="51"/>
                </a:cxn>
                <a:cxn ang="0">
                  <a:pos x="227" y="64"/>
                </a:cxn>
                <a:cxn ang="0">
                  <a:pos x="232" y="80"/>
                </a:cxn>
                <a:cxn ang="0">
                  <a:pos x="240" y="91"/>
                </a:cxn>
                <a:cxn ang="0">
                  <a:pos x="244" y="102"/>
                </a:cxn>
                <a:cxn ang="0">
                  <a:pos x="249" y="114"/>
                </a:cxn>
                <a:cxn ang="0">
                  <a:pos x="255" y="125"/>
                </a:cxn>
                <a:cxn ang="0">
                  <a:pos x="261" y="137"/>
                </a:cxn>
                <a:cxn ang="0">
                  <a:pos x="265" y="150"/>
                </a:cxn>
                <a:cxn ang="0">
                  <a:pos x="272" y="163"/>
                </a:cxn>
                <a:cxn ang="0">
                  <a:pos x="278" y="177"/>
                </a:cxn>
                <a:cxn ang="0">
                  <a:pos x="285" y="190"/>
                </a:cxn>
                <a:cxn ang="0">
                  <a:pos x="291" y="203"/>
                </a:cxn>
                <a:cxn ang="0">
                  <a:pos x="297" y="216"/>
                </a:cxn>
                <a:cxn ang="0">
                  <a:pos x="303" y="232"/>
                </a:cxn>
                <a:cxn ang="0">
                  <a:pos x="308" y="245"/>
                </a:cxn>
                <a:cxn ang="0">
                  <a:pos x="314" y="258"/>
                </a:cxn>
                <a:cxn ang="0">
                  <a:pos x="320" y="273"/>
                </a:cxn>
                <a:cxn ang="0">
                  <a:pos x="325" y="287"/>
                </a:cxn>
                <a:cxn ang="0">
                  <a:pos x="331" y="300"/>
                </a:cxn>
                <a:cxn ang="0">
                  <a:pos x="335" y="311"/>
                </a:cxn>
                <a:cxn ang="0">
                  <a:pos x="339" y="323"/>
                </a:cxn>
                <a:cxn ang="0">
                  <a:pos x="342" y="334"/>
                </a:cxn>
                <a:cxn ang="0">
                  <a:pos x="346" y="346"/>
                </a:cxn>
                <a:cxn ang="0">
                  <a:pos x="350" y="355"/>
                </a:cxn>
                <a:cxn ang="0">
                  <a:pos x="354" y="368"/>
                </a:cxn>
                <a:cxn ang="0">
                  <a:pos x="354" y="378"/>
                </a:cxn>
                <a:cxn ang="0">
                  <a:pos x="350" y="374"/>
                </a:cxn>
                <a:cxn ang="0">
                  <a:pos x="339" y="370"/>
                </a:cxn>
                <a:cxn ang="0">
                  <a:pos x="322" y="363"/>
                </a:cxn>
                <a:cxn ang="0">
                  <a:pos x="308" y="357"/>
                </a:cxn>
                <a:cxn ang="0">
                  <a:pos x="297" y="351"/>
                </a:cxn>
                <a:cxn ang="0">
                  <a:pos x="287" y="348"/>
                </a:cxn>
                <a:cxn ang="0">
                  <a:pos x="274" y="342"/>
                </a:cxn>
                <a:cxn ang="0">
                  <a:pos x="261" y="336"/>
                </a:cxn>
                <a:cxn ang="0">
                  <a:pos x="249" y="330"/>
                </a:cxn>
                <a:cxn ang="0">
                  <a:pos x="234" y="323"/>
                </a:cxn>
                <a:cxn ang="0">
                  <a:pos x="223" y="317"/>
                </a:cxn>
                <a:cxn ang="0">
                  <a:pos x="208" y="310"/>
                </a:cxn>
                <a:cxn ang="0">
                  <a:pos x="192" y="302"/>
                </a:cxn>
                <a:cxn ang="0">
                  <a:pos x="177" y="294"/>
                </a:cxn>
                <a:cxn ang="0">
                  <a:pos x="164" y="287"/>
                </a:cxn>
                <a:cxn ang="0">
                  <a:pos x="147" y="277"/>
                </a:cxn>
                <a:cxn ang="0">
                  <a:pos x="133" y="270"/>
                </a:cxn>
                <a:cxn ang="0">
                  <a:pos x="118" y="262"/>
                </a:cxn>
                <a:cxn ang="0">
                  <a:pos x="105" y="253"/>
                </a:cxn>
                <a:cxn ang="0">
                  <a:pos x="90" y="243"/>
                </a:cxn>
                <a:cxn ang="0">
                  <a:pos x="76" y="235"/>
                </a:cxn>
                <a:cxn ang="0">
                  <a:pos x="61" y="226"/>
                </a:cxn>
                <a:cxn ang="0">
                  <a:pos x="50" y="216"/>
                </a:cxn>
                <a:cxn ang="0">
                  <a:pos x="37" y="209"/>
                </a:cxn>
                <a:cxn ang="0">
                  <a:pos x="25" y="199"/>
                </a:cxn>
                <a:cxn ang="0">
                  <a:pos x="14" y="192"/>
                </a:cxn>
                <a:cxn ang="0">
                  <a:pos x="4" y="182"/>
                </a:cxn>
                <a:cxn ang="0">
                  <a:pos x="0" y="17"/>
                </a:cxn>
              </a:cxnLst>
              <a:rect l="0" t="0" r="r" b="b"/>
              <a:pathLst>
                <a:path w="356" h="378">
                  <a:moveTo>
                    <a:pt x="0" y="17"/>
                  </a:moveTo>
                  <a:lnTo>
                    <a:pt x="145" y="0"/>
                  </a:lnTo>
                  <a:lnTo>
                    <a:pt x="219" y="49"/>
                  </a:lnTo>
                  <a:lnTo>
                    <a:pt x="219" y="51"/>
                  </a:lnTo>
                  <a:lnTo>
                    <a:pt x="223" y="59"/>
                  </a:lnTo>
                  <a:lnTo>
                    <a:pt x="227" y="64"/>
                  </a:lnTo>
                  <a:lnTo>
                    <a:pt x="228" y="72"/>
                  </a:lnTo>
                  <a:lnTo>
                    <a:pt x="232" y="80"/>
                  </a:lnTo>
                  <a:lnTo>
                    <a:pt x="238" y="87"/>
                  </a:lnTo>
                  <a:lnTo>
                    <a:pt x="240" y="91"/>
                  </a:lnTo>
                  <a:lnTo>
                    <a:pt x="242" y="97"/>
                  </a:lnTo>
                  <a:lnTo>
                    <a:pt x="244" y="102"/>
                  </a:lnTo>
                  <a:lnTo>
                    <a:pt x="246" y="108"/>
                  </a:lnTo>
                  <a:lnTo>
                    <a:pt x="249" y="114"/>
                  </a:lnTo>
                  <a:lnTo>
                    <a:pt x="251" y="118"/>
                  </a:lnTo>
                  <a:lnTo>
                    <a:pt x="255" y="125"/>
                  </a:lnTo>
                  <a:lnTo>
                    <a:pt x="257" y="131"/>
                  </a:lnTo>
                  <a:lnTo>
                    <a:pt x="261" y="137"/>
                  </a:lnTo>
                  <a:lnTo>
                    <a:pt x="263" y="142"/>
                  </a:lnTo>
                  <a:lnTo>
                    <a:pt x="265" y="150"/>
                  </a:lnTo>
                  <a:lnTo>
                    <a:pt x="268" y="156"/>
                  </a:lnTo>
                  <a:lnTo>
                    <a:pt x="272" y="163"/>
                  </a:lnTo>
                  <a:lnTo>
                    <a:pt x="276" y="171"/>
                  </a:lnTo>
                  <a:lnTo>
                    <a:pt x="278" y="177"/>
                  </a:lnTo>
                  <a:lnTo>
                    <a:pt x="282" y="184"/>
                  </a:lnTo>
                  <a:lnTo>
                    <a:pt x="285" y="190"/>
                  </a:lnTo>
                  <a:lnTo>
                    <a:pt x="287" y="197"/>
                  </a:lnTo>
                  <a:lnTo>
                    <a:pt x="291" y="203"/>
                  </a:lnTo>
                  <a:lnTo>
                    <a:pt x="293" y="211"/>
                  </a:lnTo>
                  <a:lnTo>
                    <a:pt x="297" y="216"/>
                  </a:lnTo>
                  <a:lnTo>
                    <a:pt x="299" y="224"/>
                  </a:lnTo>
                  <a:lnTo>
                    <a:pt x="303" y="232"/>
                  </a:lnTo>
                  <a:lnTo>
                    <a:pt x="306" y="239"/>
                  </a:lnTo>
                  <a:lnTo>
                    <a:pt x="308" y="245"/>
                  </a:lnTo>
                  <a:lnTo>
                    <a:pt x="312" y="253"/>
                  </a:lnTo>
                  <a:lnTo>
                    <a:pt x="314" y="258"/>
                  </a:lnTo>
                  <a:lnTo>
                    <a:pt x="318" y="266"/>
                  </a:lnTo>
                  <a:lnTo>
                    <a:pt x="320" y="273"/>
                  </a:lnTo>
                  <a:lnTo>
                    <a:pt x="322" y="279"/>
                  </a:lnTo>
                  <a:lnTo>
                    <a:pt x="325" y="287"/>
                  </a:lnTo>
                  <a:lnTo>
                    <a:pt x="329" y="294"/>
                  </a:lnTo>
                  <a:lnTo>
                    <a:pt x="331" y="300"/>
                  </a:lnTo>
                  <a:lnTo>
                    <a:pt x="333" y="306"/>
                  </a:lnTo>
                  <a:lnTo>
                    <a:pt x="335" y="311"/>
                  </a:lnTo>
                  <a:lnTo>
                    <a:pt x="337" y="317"/>
                  </a:lnTo>
                  <a:lnTo>
                    <a:pt x="339" y="323"/>
                  </a:lnTo>
                  <a:lnTo>
                    <a:pt x="341" y="329"/>
                  </a:lnTo>
                  <a:lnTo>
                    <a:pt x="342" y="334"/>
                  </a:lnTo>
                  <a:lnTo>
                    <a:pt x="346" y="340"/>
                  </a:lnTo>
                  <a:lnTo>
                    <a:pt x="346" y="346"/>
                  </a:lnTo>
                  <a:lnTo>
                    <a:pt x="348" y="351"/>
                  </a:lnTo>
                  <a:lnTo>
                    <a:pt x="350" y="355"/>
                  </a:lnTo>
                  <a:lnTo>
                    <a:pt x="352" y="361"/>
                  </a:lnTo>
                  <a:lnTo>
                    <a:pt x="354" y="368"/>
                  </a:lnTo>
                  <a:lnTo>
                    <a:pt x="356" y="378"/>
                  </a:lnTo>
                  <a:lnTo>
                    <a:pt x="354" y="378"/>
                  </a:lnTo>
                  <a:lnTo>
                    <a:pt x="352" y="376"/>
                  </a:lnTo>
                  <a:lnTo>
                    <a:pt x="350" y="374"/>
                  </a:lnTo>
                  <a:lnTo>
                    <a:pt x="344" y="372"/>
                  </a:lnTo>
                  <a:lnTo>
                    <a:pt x="339" y="370"/>
                  </a:lnTo>
                  <a:lnTo>
                    <a:pt x="331" y="367"/>
                  </a:lnTo>
                  <a:lnTo>
                    <a:pt x="322" y="363"/>
                  </a:lnTo>
                  <a:lnTo>
                    <a:pt x="314" y="361"/>
                  </a:lnTo>
                  <a:lnTo>
                    <a:pt x="308" y="357"/>
                  </a:lnTo>
                  <a:lnTo>
                    <a:pt x="303" y="355"/>
                  </a:lnTo>
                  <a:lnTo>
                    <a:pt x="297" y="351"/>
                  </a:lnTo>
                  <a:lnTo>
                    <a:pt x="293" y="349"/>
                  </a:lnTo>
                  <a:lnTo>
                    <a:pt x="287" y="348"/>
                  </a:lnTo>
                  <a:lnTo>
                    <a:pt x="282" y="344"/>
                  </a:lnTo>
                  <a:lnTo>
                    <a:pt x="274" y="342"/>
                  </a:lnTo>
                  <a:lnTo>
                    <a:pt x="268" y="340"/>
                  </a:lnTo>
                  <a:lnTo>
                    <a:pt x="261" y="336"/>
                  </a:lnTo>
                  <a:lnTo>
                    <a:pt x="255" y="334"/>
                  </a:lnTo>
                  <a:lnTo>
                    <a:pt x="249" y="330"/>
                  </a:lnTo>
                  <a:lnTo>
                    <a:pt x="242" y="327"/>
                  </a:lnTo>
                  <a:lnTo>
                    <a:pt x="234" y="323"/>
                  </a:lnTo>
                  <a:lnTo>
                    <a:pt x="228" y="321"/>
                  </a:lnTo>
                  <a:lnTo>
                    <a:pt x="223" y="317"/>
                  </a:lnTo>
                  <a:lnTo>
                    <a:pt x="215" y="313"/>
                  </a:lnTo>
                  <a:lnTo>
                    <a:pt x="208" y="310"/>
                  </a:lnTo>
                  <a:lnTo>
                    <a:pt x="200" y="306"/>
                  </a:lnTo>
                  <a:lnTo>
                    <a:pt x="192" y="302"/>
                  </a:lnTo>
                  <a:lnTo>
                    <a:pt x="185" y="298"/>
                  </a:lnTo>
                  <a:lnTo>
                    <a:pt x="177" y="294"/>
                  </a:lnTo>
                  <a:lnTo>
                    <a:pt x="171" y="291"/>
                  </a:lnTo>
                  <a:lnTo>
                    <a:pt x="164" y="287"/>
                  </a:lnTo>
                  <a:lnTo>
                    <a:pt x="156" y="283"/>
                  </a:lnTo>
                  <a:lnTo>
                    <a:pt x="147" y="277"/>
                  </a:lnTo>
                  <a:lnTo>
                    <a:pt x="141" y="273"/>
                  </a:lnTo>
                  <a:lnTo>
                    <a:pt x="133" y="270"/>
                  </a:lnTo>
                  <a:lnTo>
                    <a:pt x="126" y="266"/>
                  </a:lnTo>
                  <a:lnTo>
                    <a:pt x="118" y="262"/>
                  </a:lnTo>
                  <a:lnTo>
                    <a:pt x="111" y="258"/>
                  </a:lnTo>
                  <a:lnTo>
                    <a:pt x="105" y="253"/>
                  </a:lnTo>
                  <a:lnTo>
                    <a:pt x="97" y="249"/>
                  </a:lnTo>
                  <a:lnTo>
                    <a:pt x="90" y="243"/>
                  </a:lnTo>
                  <a:lnTo>
                    <a:pt x="82" y="241"/>
                  </a:lnTo>
                  <a:lnTo>
                    <a:pt x="76" y="235"/>
                  </a:lnTo>
                  <a:lnTo>
                    <a:pt x="69" y="232"/>
                  </a:lnTo>
                  <a:lnTo>
                    <a:pt x="61" y="226"/>
                  </a:lnTo>
                  <a:lnTo>
                    <a:pt x="56" y="222"/>
                  </a:lnTo>
                  <a:lnTo>
                    <a:pt x="50" y="216"/>
                  </a:lnTo>
                  <a:lnTo>
                    <a:pt x="44" y="213"/>
                  </a:lnTo>
                  <a:lnTo>
                    <a:pt x="37" y="209"/>
                  </a:lnTo>
                  <a:lnTo>
                    <a:pt x="31" y="205"/>
                  </a:lnTo>
                  <a:lnTo>
                    <a:pt x="25" y="199"/>
                  </a:lnTo>
                  <a:lnTo>
                    <a:pt x="19" y="196"/>
                  </a:lnTo>
                  <a:lnTo>
                    <a:pt x="14" y="192"/>
                  </a:lnTo>
                  <a:lnTo>
                    <a:pt x="8" y="186"/>
                  </a:lnTo>
                  <a:lnTo>
                    <a:pt x="4" y="182"/>
                  </a:lnTo>
                  <a:lnTo>
                    <a:pt x="0" y="178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B3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1" name="Freeform 23"/>
            <p:cNvSpPr>
              <a:spLocks/>
            </p:cNvSpPr>
            <p:nvPr/>
          </p:nvSpPr>
          <p:spPr bwMode="auto">
            <a:xfrm>
              <a:off x="2709" y="2163"/>
              <a:ext cx="147" cy="153"/>
            </a:xfrm>
            <a:custGeom>
              <a:avLst/>
              <a:gdLst/>
              <a:ahLst/>
              <a:cxnLst>
                <a:cxn ang="0">
                  <a:pos x="114" y="298"/>
                </a:cxn>
                <a:cxn ang="0">
                  <a:pos x="124" y="277"/>
                </a:cxn>
                <a:cxn ang="0">
                  <a:pos x="131" y="260"/>
                </a:cxn>
                <a:cxn ang="0">
                  <a:pos x="145" y="241"/>
                </a:cxn>
                <a:cxn ang="0">
                  <a:pos x="160" y="220"/>
                </a:cxn>
                <a:cxn ang="0">
                  <a:pos x="179" y="201"/>
                </a:cxn>
                <a:cxn ang="0">
                  <a:pos x="204" y="184"/>
                </a:cxn>
                <a:cxn ang="0">
                  <a:pos x="226" y="169"/>
                </a:cxn>
                <a:cxn ang="0">
                  <a:pos x="243" y="163"/>
                </a:cxn>
                <a:cxn ang="0">
                  <a:pos x="261" y="156"/>
                </a:cxn>
                <a:cxn ang="0">
                  <a:pos x="280" y="152"/>
                </a:cxn>
                <a:cxn ang="0">
                  <a:pos x="291" y="148"/>
                </a:cxn>
                <a:cxn ang="0">
                  <a:pos x="280" y="129"/>
                </a:cxn>
                <a:cxn ang="0">
                  <a:pos x="262" y="108"/>
                </a:cxn>
                <a:cxn ang="0">
                  <a:pos x="242" y="84"/>
                </a:cxn>
                <a:cxn ang="0">
                  <a:pos x="215" y="57"/>
                </a:cxn>
                <a:cxn ang="0">
                  <a:pos x="196" y="40"/>
                </a:cxn>
                <a:cxn ang="0">
                  <a:pos x="181" y="28"/>
                </a:cxn>
                <a:cxn ang="0">
                  <a:pos x="166" y="19"/>
                </a:cxn>
                <a:cxn ang="0">
                  <a:pos x="150" y="11"/>
                </a:cxn>
                <a:cxn ang="0">
                  <a:pos x="133" y="6"/>
                </a:cxn>
                <a:cxn ang="0">
                  <a:pos x="118" y="2"/>
                </a:cxn>
                <a:cxn ang="0">
                  <a:pos x="101" y="2"/>
                </a:cxn>
                <a:cxn ang="0">
                  <a:pos x="84" y="2"/>
                </a:cxn>
                <a:cxn ang="0">
                  <a:pos x="69" y="9"/>
                </a:cxn>
                <a:cxn ang="0">
                  <a:pos x="52" y="19"/>
                </a:cxn>
                <a:cxn ang="0">
                  <a:pos x="38" y="34"/>
                </a:cxn>
                <a:cxn ang="0">
                  <a:pos x="23" y="51"/>
                </a:cxn>
                <a:cxn ang="0">
                  <a:pos x="12" y="68"/>
                </a:cxn>
                <a:cxn ang="0">
                  <a:pos x="6" y="85"/>
                </a:cxn>
                <a:cxn ang="0">
                  <a:pos x="2" y="104"/>
                </a:cxn>
                <a:cxn ang="0">
                  <a:pos x="0" y="122"/>
                </a:cxn>
                <a:cxn ang="0">
                  <a:pos x="2" y="141"/>
                </a:cxn>
                <a:cxn ang="0">
                  <a:pos x="4" y="158"/>
                </a:cxn>
                <a:cxn ang="0">
                  <a:pos x="10" y="177"/>
                </a:cxn>
                <a:cxn ang="0">
                  <a:pos x="17" y="192"/>
                </a:cxn>
                <a:cxn ang="0">
                  <a:pos x="25" y="211"/>
                </a:cxn>
                <a:cxn ang="0">
                  <a:pos x="38" y="230"/>
                </a:cxn>
                <a:cxn ang="0">
                  <a:pos x="57" y="258"/>
                </a:cxn>
                <a:cxn ang="0">
                  <a:pos x="76" y="279"/>
                </a:cxn>
                <a:cxn ang="0">
                  <a:pos x="95" y="296"/>
                </a:cxn>
                <a:cxn ang="0">
                  <a:pos x="110" y="306"/>
                </a:cxn>
              </a:cxnLst>
              <a:rect l="0" t="0" r="r" b="b"/>
              <a:pathLst>
                <a:path w="295" h="306">
                  <a:moveTo>
                    <a:pt x="114" y="306"/>
                  </a:moveTo>
                  <a:lnTo>
                    <a:pt x="114" y="304"/>
                  </a:lnTo>
                  <a:lnTo>
                    <a:pt x="114" y="298"/>
                  </a:lnTo>
                  <a:lnTo>
                    <a:pt x="118" y="291"/>
                  </a:lnTo>
                  <a:lnTo>
                    <a:pt x="122" y="283"/>
                  </a:lnTo>
                  <a:lnTo>
                    <a:pt x="124" y="277"/>
                  </a:lnTo>
                  <a:lnTo>
                    <a:pt x="126" y="272"/>
                  </a:lnTo>
                  <a:lnTo>
                    <a:pt x="128" y="266"/>
                  </a:lnTo>
                  <a:lnTo>
                    <a:pt x="131" y="260"/>
                  </a:lnTo>
                  <a:lnTo>
                    <a:pt x="135" y="253"/>
                  </a:lnTo>
                  <a:lnTo>
                    <a:pt x="139" y="247"/>
                  </a:lnTo>
                  <a:lnTo>
                    <a:pt x="145" y="241"/>
                  </a:lnTo>
                  <a:lnTo>
                    <a:pt x="150" y="236"/>
                  </a:lnTo>
                  <a:lnTo>
                    <a:pt x="154" y="228"/>
                  </a:lnTo>
                  <a:lnTo>
                    <a:pt x="160" y="220"/>
                  </a:lnTo>
                  <a:lnTo>
                    <a:pt x="166" y="215"/>
                  </a:lnTo>
                  <a:lnTo>
                    <a:pt x="173" y="207"/>
                  </a:lnTo>
                  <a:lnTo>
                    <a:pt x="179" y="201"/>
                  </a:lnTo>
                  <a:lnTo>
                    <a:pt x="186" y="194"/>
                  </a:lnTo>
                  <a:lnTo>
                    <a:pt x="194" y="188"/>
                  </a:lnTo>
                  <a:lnTo>
                    <a:pt x="204" y="184"/>
                  </a:lnTo>
                  <a:lnTo>
                    <a:pt x="213" y="177"/>
                  </a:lnTo>
                  <a:lnTo>
                    <a:pt x="223" y="171"/>
                  </a:lnTo>
                  <a:lnTo>
                    <a:pt x="226" y="169"/>
                  </a:lnTo>
                  <a:lnTo>
                    <a:pt x="232" y="167"/>
                  </a:lnTo>
                  <a:lnTo>
                    <a:pt x="238" y="165"/>
                  </a:lnTo>
                  <a:lnTo>
                    <a:pt x="243" y="163"/>
                  </a:lnTo>
                  <a:lnTo>
                    <a:pt x="249" y="160"/>
                  </a:lnTo>
                  <a:lnTo>
                    <a:pt x="255" y="158"/>
                  </a:lnTo>
                  <a:lnTo>
                    <a:pt x="261" y="156"/>
                  </a:lnTo>
                  <a:lnTo>
                    <a:pt x="268" y="156"/>
                  </a:lnTo>
                  <a:lnTo>
                    <a:pt x="274" y="154"/>
                  </a:lnTo>
                  <a:lnTo>
                    <a:pt x="280" y="152"/>
                  </a:lnTo>
                  <a:lnTo>
                    <a:pt x="287" y="152"/>
                  </a:lnTo>
                  <a:lnTo>
                    <a:pt x="295" y="152"/>
                  </a:lnTo>
                  <a:lnTo>
                    <a:pt x="291" y="148"/>
                  </a:lnTo>
                  <a:lnTo>
                    <a:pt x="287" y="141"/>
                  </a:lnTo>
                  <a:lnTo>
                    <a:pt x="283" y="135"/>
                  </a:lnTo>
                  <a:lnTo>
                    <a:pt x="280" y="129"/>
                  </a:lnTo>
                  <a:lnTo>
                    <a:pt x="274" y="122"/>
                  </a:lnTo>
                  <a:lnTo>
                    <a:pt x="270" y="116"/>
                  </a:lnTo>
                  <a:lnTo>
                    <a:pt x="262" y="108"/>
                  </a:lnTo>
                  <a:lnTo>
                    <a:pt x="255" y="99"/>
                  </a:lnTo>
                  <a:lnTo>
                    <a:pt x="247" y="91"/>
                  </a:lnTo>
                  <a:lnTo>
                    <a:pt x="242" y="84"/>
                  </a:lnTo>
                  <a:lnTo>
                    <a:pt x="232" y="74"/>
                  </a:lnTo>
                  <a:lnTo>
                    <a:pt x="224" y="65"/>
                  </a:lnTo>
                  <a:lnTo>
                    <a:pt x="215" y="57"/>
                  </a:lnTo>
                  <a:lnTo>
                    <a:pt x="207" y="49"/>
                  </a:lnTo>
                  <a:lnTo>
                    <a:pt x="202" y="44"/>
                  </a:lnTo>
                  <a:lnTo>
                    <a:pt x="196" y="40"/>
                  </a:lnTo>
                  <a:lnTo>
                    <a:pt x="190" y="36"/>
                  </a:lnTo>
                  <a:lnTo>
                    <a:pt x="186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1" y="23"/>
                  </a:lnTo>
                  <a:lnTo>
                    <a:pt x="166" y="19"/>
                  </a:lnTo>
                  <a:lnTo>
                    <a:pt x="160" y="17"/>
                  </a:lnTo>
                  <a:lnTo>
                    <a:pt x="154" y="13"/>
                  </a:lnTo>
                  <a:lnTo>
                    <a:pt x="150" y="11"/>
                  </a:lnTo>
                  <a:lnTo>
                    <a:pt x="145" y="9"/>
                  </a:lnTo>
                  <a:lnTo>
                    <a:pt x="139" y="6"/>
                  </a:lnTo>
                  <a:lnTo>
                    <a:pt x="133" y="6"/>
                  </a:lnTo>
                  <a:lnTo>
                    <a:pt x="128" y="4"/>
                  </a:lnTo>
                  <a:lnTo>
                    <a:pt x="124" y="4"/>
                  </a:lnTo>
                  <a:lnTo>
                    <a:pt x="118" y="2"/>
                  </a:lnTo>
                  <a:lnTo>
                    <a:pt x="112" y="0"/>
                  </a:lnTo>
                  <a:lnTo>
                    <a:pt x="107" y="0"/>
                  </a:lnTo>
                  <a:lnTo>
                    <a:pt x="101" y="2"/>
                  </a:lnTo>
                  <a:lnTo>
                    <a:pt x="95" y="2"/>
                  </a:lnTo>
                  <a:lnTo>
                    <a:pt x="90" y="2"/>
                  </a:lnTo>
                  <a:lnTo>
                    <a:pt x="84" y="2"/>
                  </a:lnTo>
                  <a:lnTo>
                    <a:pt x="80" y="6"/>
                  </a:lnTo>
                  <a:lnTo>
                    <a:pt x="74" y="8"/>
                  </a:lnTo>
                  <a:lnTo>
                    <a:pt x="69" y="9"/>
                  </a:lnTo>
                  <a:lnTo>
                    <a:pt x="63" y="13"/>
                  </a:lnTo>
                  <a:lnTo>
                    <a:pt x="57" y="17"/>
                  </a:lnTo>
                  <a:lnTo>
                    <a:pt x="52" y="19"/>
                  </a:lnTo>
                  <a:lnTo>
                    <a:pt x="48" y="25"/>
                  </a:lnTo>
                  <a:lnTo>
                    <a:pt x="42" y="30"/>
                  </a:lnTo>
                  <a:lnTo>
                    <a:pt x="38" y="34"/>
                  </a:lnTo>
                  <a:lnTo>
                    <a:pt x="33" y="40"/>
                  </a:lnTo>
                  <a:lnTo>
                    <a:pt x="27" y="46"/>
                  </a:lnTo>
                  <a:lnTo>
                    <a:pt x="23" y="51"/>
                  </a:lnTo>
                  <a:lnTo>
                    <a:pt x="19" y="57"/>
                  </a:lnTo>
                  <a:lnTo>
                    <a:pt x="15" y="61"/>
                  </a:lnTo>
                  <a:lnTo>
                    <a:pt x="12" y="68"/>
                  </a:lnTo>
                  <a:lnTo>
                    <a:pt x="10" y="74"/>
                  </a:lnTo>
                  <a:lnTo>
                    <a:pt x="8" y="80"/>
                  </a:lnTo>
                  <a:lnTo>
                    <a:pt x="6" y="85"/>
                  </a:lnTo>
                  <a:lnTo>
                    <a:pt x="4" y="91"/>
                  </a:lnTo>
                  <a:lnTo>
                    <a:pt x="2" y="97"/>
                  </a:lnTo>
                  <a:lnTo>
                    <a:pt x="2" y="104"/>
                  </a:lnTo>
                  <a:lnTo>
                    <a:pt x="0" y="110"/>
                  </a:lnTo>
                  <a:lnTo>
                    <a:pt x="0" y="116"/>
                  </a:lnTo>
                  <a:lnTo>
                    <a:pt x="0" y="122"/>
                  </a:lnTo>
                  <a:lnTo>
                    <a:pt x="2" y="129"/>
                  </a:lnTo>
                  <a:lnTo>
                    <a:pt x="2" y="135"/>
                  </a:lnTo>
                  <a:lnTo>
                    <a:pt x="2" y="141"/>
                  </a:lnTo>
                  <a:lnTo>
                    <a:pt x="2" y="146"/>
                  </a:lnTo>
                  <a:lnTo>
                    <a:pt x="4" y="152"/>
                  </a:lnTo>
                  <a:lnTo>
                    <a:pt x="4" y="158"/>
                  </a:lnTo>
                  <a:lnTo>
                    <a:pt x="6" y="163"/>
                  </a:lnTo>
                  <a:lnTo>
                    <a:pt x="8" y="169"/>
                  </a:lnTo>
                  <a:lnTo>
                    <a:pt x="10" y="177"/>
                  </a:lnTo>
                  <a:lnTo>
                    <a:pt x="12" y="182"/>
                  </a:lnTo>
                  <a:lnTo>
                    <a:pt x="14" y="186"/>
                  </a:lnTo>
                  <a:lnTo>
                    <a:pt x="17" y="192"/>
                  </a:lnTo>
                  <a:lnTo>
                    <a:pt x="19" y="200"/>
                  </a:lnTo>
                  <a:lnTo>
                    <a:pt x="23" y="205"/>
                  </a:lnTo>
                  <a:lnTo>
                    <a:pt x="25" y="211"/>
                  </a:lnTo>
                  <a:lnTo>
                    <a:pt x="29" y="217"/>
                  </a:lnTo>
                  <a:lnTo>
                    <a:pt x="33" y="220"/>
                  </a:lnTo>
                  <a:lnTo>
                    <a:pt x="38" y="230"/>
                  </a:lnTo>
                  <a:lnTo>
                    <a:pt x="44" y="241"/>
                  </a:lnTo>
                  <a:lnTo>
                    <a:pt x="50" y="249"/>
                  </a:lnTo>
                  <a:lnTo>
                    <a:pt x="57" y="258"/>
                  </a:lnTo>
                  <a:lnTo>
                    <a:pt x="63" y="266"/>
                  </a:lnTo>
                  <a:lnTo>
                    <a:pt x="71" y="274"/>
                  </a:lnTo>
                  <a:lnTo>
                    <a:pt x="76" y="279"/>
                  </a:lnTo>
                  <a:lnTo>
                    <a:pt x="84" y="287"/>
                  </a:lnTo>
                  <a:lnTo>
                    <a:pt x="90" y="293"/>
                  </a:lnTo>
                  <a:lnTo>
                    <a:pt x="95" y="296"/>
                  </a:lnTo>
                  <a:lnTo>
                    <a:pt x="99" y="300"/>
                  </a:lnTo>
                  <a:lnTo>
                    <a:pt x="103" y="304"/>
                  </a:lnTo>
                  <a:lnTo>
                    <a:pt x="110" y="306"/>
                  </a:lnTo>
                  <a:lnTo>
                    <a:pt x="114" y="306"/>
                  </a:lnTo>
                  <a:lnTo>
                    <a:pt x="114" y="306"/>
                  </a:lnTo>
                  <a:close/>
                </a:path>
              </a:pathLst>
            </a:custGeom>
            <a:solidFill>
              <a:srgbClr val="6E99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2" name="Freeform 24"/>
            <p:cNvSpPr>
              <a:spLocks/>
            </p:cNvSpPr>
            <p:nvPr/>
          </p:nvSpPr>
          <p:spPr bwMode="auto">
            <a:xfrm>
              <a:off x="2653" y="2940"/>
              <a:ext cx="144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102"/>
                </a:cxn>
                <a:cxn ang="0">
                  <a:pos x="289" y="106"/>
                </a:cxn>
                <a:cxn ang="0">
                  <a:pos x="3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89" h="106">
                  <a:moveTo>
                    <a:pt x="0" y="0"/>
                  </a:moveTo>
                  <a:lnTo>
                    <a:pt x="27" y="102"/>
                  </a:lnTo>
                  <a:lnTo>
                    <a:pt x="289" y="106"/>
                  </a:lnTo>
                  <a:lnTo>
                    <a:pt x="3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29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3" name="Freeform 25"/>
            <p:cNvSpPr>
              <a:spLocks/>
            </p:cNvSpPr>
            <p:nvPr/>
          </p:nvSpPr>
          <p:spPr bwMode="auto">
            <a:xfrm>
              <a:off x="2619" y="2881"/>
              <a:ext cx="62" cy="111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3" y="64"/>
                </a:cxn>
                <a:cxn ang="0">
                  <a:pos x="93" y="220"/>
                </a:cxn>
                <a:cxn ang="0">
                  <a:pos x="91" y="218"/>
                </a:cxn>
                <a:cxn ang="0">
                  <a:pos x="89" y="216"/>
                </a:cxn>
                <a:cxn ang="0">
                  <a:pos x="83" y="213"/>
                </a:cxn>
                <a:cxn ang="0">
                  <a:pos x="79" y="209"/>
                </a:cxn>
                <a:cxn ang="0">
                  <a:pos x="72" y="201"/>
                </a:cxn>
                <a:cxn ang="0">
                  <a:pos x="66" y="194"/>
                </a:cxn>
                <a:cxn ang="0">
                  <a:pos x="59" y="184"/>
                </a:cxn>
                <a:cxn ang="0">
                  <a:pos x="51" y="175"/>
                </a:cxn>
                <a:cxn ang="0">
                  <a:pos x="45" y="169"/>
                </a:cxn>
                <a:cxn ang="0">
                  <a:pos x="41" y="163"/>
                </a:cxn>
                <a:cxn ang="0">
                  <a:pos x="38" y="158"/>
                </a:cxn>
                <a:cxn ang="0">
                  <a:pos x="34" y="152"/>
                </a:cxn>
                <a:cxn ang="0">
                  <a:pos x="28" y="144"/>
                </a:cxn>
                <a:cxn ang="0">
                  <a:pos x="24" y="137"/>
                </a:cxn>
                <a:cxn ang="0">
                  <a:pos x="21" y="131"/>
                </a:cxn>
                <a:cxn ang="0">
                  <a:pos x="19" y="125"/>
                </a:cxn>
                <a:cxn ang="0">
                  <a:pos x="15" y="118"/>
                </a:cxn>
                <a:cxn ang="0">
                  <a:pos x="11" y="110"/>
                </a:cxn>
                <a:cxn ang="0">
                  <a:pos x="9" y="102"/>
                </a:cxn>
                <a:cxn ang="0">
                  <a:pos x="5" y="95"/>
                </a:cxn>
                <a:cxn ang="0">
                  <a:pos x="3" y="85"/>
                </a:cxn>
                <a:cxn ang="0">
                  <a:pos x="2" y="78"/>
                </a:cxn>
                <a:cxn ang="0">
                  <a:pos x="0" y="70"/>
                </a:cxn>
                <a:cxn ang="0">
                  <a:pos x="0" y="61"/>
                </a:cxn>
                <a:cxn ang="0">
                  <a:pos x="119" y="0"/>
                </a:cxn>
                <a:cxn ang="0">
                  <a:pos x="119" y="0"/>
                </a:cxn>
              </a:cxnLst>
              <a:rect l="0" t="0" r="r" b="b"/>
              <a:pathLst>
                <a:path w="123" h="220">
                  <a:moveTo>
                    <a:pt x="119" y="0"/>
                  </a:moveTo>
                  <a:lnTo>
                    <a:pt x="123" y="64"/>
                  </a:lnTo>
                  <a:lnTo>
                    <a:pt x="93" y="220"/>
                  </a:lnTo>
                  <a:lnTo>
                    <a:pt x="91" y="218"/>
                  </a:lnTo>
                  <a:lnTo>
                    <a:pt x="89" y="216"/>
                  </a:lnTo>
                  <a:lnTo>
                    <a:pt x="83" y="213"/>
                  </a:lnTo>
                  <a:lnTo>
                    <a:pt x="79" y="209"/>
                  </a:lnTo>
                  <a:lnTo>
                    <a:pt x="72" y="201"/>
                  </a:lnTo>
                  <a:lnTo>
                    <a:pt x="66" y="194"/>
                  </a:lnTo>
                  <a:lnTo>
                    <a:pt x="59" y="184"/>
                  </a:lnTo>
                  <a:lnTo>
                    <a:pt x="51" y="175"/>
                  </a:lnTo>
                  <a:lnTo>
                    <a:pt x="45" y="169"/>
                  </a:lnTo>
                  <a:lnTo>
                    <a:pt x="41" y="163"/>
                  </a:lnTo>
                  <a:lnTo>
                    <a:pt x="38" y="158"/>
                  </a:lnTo>
                  <a:lnTo>
                    <a:pt x="34" y="152"/>
                  </a:lnTo>
                  <a:lnTo>
                    <a:pt x="28" y="144"/>
                  </a:lnTo>
                  <a:lnTo>
                    <a:pt x="24" y="137"/>
                  </a:lnTo>
                  <a:lnTo>
                    <a:pt x="21" y="131"/>
                  </a:lnTo>
                  <a:lnTo>
                    <a:pt x="19" y="125"/>
                  </a:lnTo>
                  <a:lnTo>
                    <a:pt x="15" y="118"/>
                  </a:lnTo>
                  <a:lnTo>
                    <a:pt x="11" y="110"/>
                  </a:lnTo>
                  <a:lnTo>
                    <a:pt x="9" y="102"/>
                  </a:lnTo>
                  <a:lnTo>
                    <a:pt x="5" y="95"/>
                  </a:lnTo>
                  <a:lnTo>
                    <a:pt x="3" y="85"/>
                  </a:lnTo>
                  <a:lnTo>
                    <a:pt x="2" y="78"/>
                  </a:lnTo>
                  <a:lnTo>
                    <a:pt x="0" y="70"/>
                  </a:lnTo>
                  <a:lnTo>
                    <a:pt x="0" y="61"/>
                  </a:lnTo>
                  <a:lnTo>
                    <a:pt x="119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CCCC9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4" name="Freeform 26"/>
            <p:cNvSpPr>
              <a:spLocks/>
            </p:cNvSpPr>
            <p:nvPr/>
          </p:nvSpPr>
          <p:spPr bwMode="auto">
            <a:xfrm>
              <a:off x="2612" y="2632"/>
              <a:ext cx="139" cy="293"/>
            </a:xfrm>
            <a:custGeom>
              <a:avLst/>
              <a:gdLst/>
              <a:ahLst/>
              <a:cxnLst>
                <a:cxn ang="0">
                  <a:pos x="120" y="55"/>
                </a:cxn>
                <a:cxn ang="0">
                  <a:pos x="113" y="66"/>
                </a:cxn>
                <a:cxn ang="0">
                  <a:pos x="103" y="80"/>
                </a:cxn>
                <a:cxn ang="0">
                  <a:pos x="92" y="97"/>
                </a:cxn>
                <a:cxn ang="0">
                  <a:pos x="82" y="112"/>
                </a:cxn>
                <a:cxn ang="0">
                  <a:pos x="76" y="123"/>
                </a:cxn>
                <a:cxn ang="0">
                  <a:pos x="69" y="137"/>
                </a:cxn>
                <a:cxn ang="0">
                  <a:pos x="61" y="150"/>
                </a:cxn>
                <a:cxn ang="0">
                  <a:pos x="56" y="165"/>
                </a:cxn>
                <a:cxn ang="0">
                  <a:pos x="50" y="180"/>
                </a:cxn>
                <a:cxn ang="0">
                  <a:pos x="44" y="198"/>
                </a:cxn>
                <a:cxn ang="0">
                  <a:pos x="37" y="215"/>
                </a:cxn>
                <a:cxn ang="0">
                  <a:pos x="31" y="232"/>
                </a:cxn>
                <a:cxn ang="0">
                  <a:pos x="25" y="251"/>
                </a:cxn>
                <a:cxn ang="0">
                  <a:pos x="19" y="272"/>
                </a:cxn>
                <a:cxn ang="0">
                  <a:pos x="16" y="293"/>
                </a:cxn>
                <a:cxn ang="0">
                  <a:pos x="10" y="315"/>
                </a:cxn>
                <a:cxn ang="0">
                  <a:pos x="8" y="338"/>
                </a:cxn>
                <a:cxn ang="0">
                  <a:pos x="4" y="361"/>
                </a:cxn>
                <a:cxn ang="0">
                  <a:pos x="2" y="386"/>
                </a:cxn>
                <a:cxn ang="0">
                  <a:pos x="0" y="410"/>
                </a:cxn>
                <a:cxn ang="0">
                  <a:pos x="0" y="437"/>
                </a:cxn>
                <a:cxn ang="0">
                  <a:pos x="2" y="464"/>
                </a:cxn>
                <a:cxn ang="0">
                  <a:pos x="4" y="492"/>
                </a:cxn>
                <a:cxn ang="0">
                  <a:pos x="6" y="521"/>
                </a:cxn>
                <a:cxn ang="0">
                  <a:pos x="12" y="549"/>
                </a:cxn>
                <a:cxn ang="0">
                  <a:pos x="18" y="568"/>
                </a:cxn>
                <a:cxn ang="0">
                  <a:pos x="25" y="572"/>
                </a:cxn>
                <a:cxn ang="0">
                  <a:pos x="38" y="578"/>
                </a:cxn>
                <a:cxn ang="0">
                  <a:pos x="56" y="583"/>
                </a:cxn>
                <a:cxn ang="0">
                  <a:pos x="73" y="585"/>
                </a:cxn>
                <a:cxn ang="0">
                  <a:pos x="82" y="583"/>
                </a:cxn>
                <a:cxn ang="0">
                  <a:pos x="94" y="583"/>
                </a:cxn>
                <a:cxn ang="0">
                  <a:pos x="103" y="580"/>
                </a:cxn>
                <a:cxn ang="0">
                  <a:pos x="114" y="574"/>
                </a:cxn>
                <a:cxn ang="0">
                  <a:pos x="124" y="568"/>
                </a:cxn>
                <a:cxn ang="0">
                  <a:pos x="135" y="559"/>
                </a:cxn>
                <a:cxn ang="0">
                  <a:pos x="124" y="53"/>
                </a:cxn>
              </a:cxnLst>
              <a:rect l="0" t="0" r="r" b="b"/>
              <a:pathLst>
                <a:path w="280" h="585">
                  <a:moveTo>
                    <a:pt x="124" y="53"/>
                  </a:moveTo>
                  <a:lnTo>
                    <a:pt x="120" y="55"/>
                  </a:lnTo>
                  <a:lnTo>
                    <a:pt x="116" y="63"/>
                  </a:lnTo>
                  <a:lnTo>
                    <a:pt x="113" y="66"/>
                  </a:lnTo>
                  <a:lnTo>
                    <a:pt x="109" y="72"/>
                  </a:lnTo>
                  <a:lnTo>
                    <a:pt x="103" y="80"/>
                  </a:lnTo>
                  <a:lnTo>
                    <a:pt x="97" y="87"/>
                  </a:lnTo>
                  <a:lnTo>
                    <a:pt x="92" y="97"/>
                  </a:lnTo>
                  <a:lnTo>
                    <a:pt x="84" y="106"/>
                  </a:lnTo>
                  <a:lnTo>
                    <a:pt x="82" y="112"/>
                  </a:lnTo>
                  <a:lnTo>
                    <a:pt x="78" y="118"/>
                  </a:lnTo>
                  <a:lnTo>
                    <a:pt x="76" y="123"/>
                  </a:lnTo>
                  <a:lnTo>
                    <a:pt x="73" y="131"/>
                  </a:lnTo>
                  <a:lnTo>
                    <a:pt x="69" y="137"/>
                  </a:lnTo>
                  <a:lnTo>
                    <a:pt x="65" y="142"/>
                  </a:lnTo>
                  <a:lnTo>
                    <a:pt x="61" y="150"/>
                  </a:lnTo>
                  <a:lnTo>
                    <a:pt x="59" y="158"/>
                  </a:lnTo>
                  <a:lnTo>
                    <a:pt x="56" y="165"/>
                  </a:lnTo>
                  <a:lnTo>
                    <a:pt x="54" y="173"/>
                  </a:lnTo>
                  <a:lnTo>
                    <a:pt x="50" y="180"/>
                  </a:lnTo>
                  <a:lnTo>
                    <a:pt x="48" y="190"/>
                  </a:lnTo>
                  <a:lnTo>
                    <a:pt x="44" y="198"/>
                  </a:lnTo>
                  <a:lnTo>
                    <a:pt x="40" y="205"/>
                  </a:lnTo>
                  <a:lnTo>
                    <a:pt x="37" y="215"/>
                  </a:lnTo>
                  <a:lnTo>
                    <a:pt x="33" y="224"/>
                  </a:lnTo>
                  <a:lnTo>
                    <a:pt x="31" y="232"/>
                  </a:lnTo>
                  <a:lnTo>
                    <a:pt x="27" y="241"/>
                  </a:lnTo>
                  <a:lnTo>
                    <a:pt x="25" y="251"/>
                  </a:lnTo>
                  <a:lnTo>
                    <a:pt x="21" y="262"/>
                  </a:lnTo>
                  <a:lnTo>
                    <a:pt x="19" y="272"/>
                  </a:lnTo>
                  <a:lnTo>
                    <a:pt x="18" y="281"/>
                  </a:lnTo>
                  <a:lnTo>
                    <a:pt x="16" y="293"/>
                  </a:lnTo>
                  <a:lnTo>
                    <a:pt x="14" y="304"/>
                  </a:lnTo>
                  <a:lnTo>
                    <a:pt x="10" y="315"/>
                  </a:lnTo>
                  <a:lnTo>
                    <a:pt x="10" y="327"/>
                  </a:lnTo>
                  <a:lnTo>
                    <a:pt x="8" y="338"/>
                  </a:lnTo>
                  <a:lnTo>
                    <a:pt x="6" y="351"/>
                  </a:lnTo>
                  <a:lnTo>
                    <a:pt x="4" y="361"/>
                  </a:lnTo>
                  <a:lnTo>
                    <a:pt x="4" y="374"/>
                  </a:lnTo>
                  <a:lnTo>
                    <a:pt x="2" y="386"/>
                  </a:lnTo>
                  <a:lnTo>
                    <a:pt x="2" y="399"/>
                  </a:lnTo>
                  <a:lnTo>
                    <a:pt x="0" y="410"/>
                  </a:lnTo>
                  <a:lnTo>
                    <a:pt x="0" y="424"/>
                  </a:lnTo>
                  <a:lnTo>
                    <a:pt x="0" y="437"/>
                  </a:lnTo>
                  <a:lnTo>
                    <a:pt x="2" y="450"/>
                  </a:lnTo>
                  <a:lnTo>
                    <a:pt x="2" y="464"/>
                  </a:lnTo>
                  <a:lnTo>
                    <a:pt x="2" y="479"/>
                  </a:lnTo>
                  <a:lnTo>
                    <a:pt x="4" y="492"/>
                  </a:lnTo>
                  <a:lnTo>
                    <a:pt x="6" y="507"/>
                  </a:lnTo>
                  <a:lnTo>
                    <a:pt x="6" y="521"/>
                  </a:lnTo>
                  <a:lnTo>
                    <a:pt x="10" y="536"/>
                  </a:lnTo>
                  <a:lnTo>
                    <a:pt x="12" y="549"/>
                  </a:lnTo>
                  <a:lnTo>
                    <a:pt x="16" y="566"/>
                  </a:lnTo>
                  <a:lnTo>
                    <a:pt x="18" y="568"/>
                  </a:lnTo>
                  <a:lnTo>
                    <a:pt x="21" y="570"/>
                  </a:lnTo>
                  <a:lnTo>
                    <a:pt x="25" y="572"/>
                  </a:lnTo>
                  <a:lnTo>
                    <a:pt x="31" y="574"/>
                  </a:lnTo>
                  <a:lnTo>
                    <a:pt x="38" y="578"/>
                  </a:lnTo>
                  <a:lnTo>
                    <a:pt x="46" y="580"/>
                  </a:lnTo>
                  <a:lnTo>
                    <a:pt x="56" y="583"/>
                  </a:lnTo>
                  <a:lnTo>
                    <a:pt x="63" y="583"/>
                  </a:lnTo>
                  <a:lnTo>
                    <a:pt x="73" y="585"/>
                  </a:lnTo>
                  <a:lnTo>
                    <a:pt x="78" y="583"/>
                  </a:lnTo>
                  <a:lnTo>
                    <a:pt x="82" y="583"/>
                  </a:lnTo>
                  <a:lnTo>
                    <a:pt x="88" y="583"/>
                  </a:lnTo>
                  <a:lnTo>
                    <a:pt x="94" y="583"/>
                  </a:lnTo>
                  <a:lnTo>
                    <a:pt x="97" y="581"/>
                  </a:lnTo>
                  <a:lnTo>
                    <a:pt x="103" y="580"/>
                  </a:lnTo>
                  <a:lnTo>
                    <a:pt x="109" y="576"/>
                  </a:lnTo>
                  <a:lnTo>
                    <a:pt x="114" y="574"/>
                  </a:lnTo>
                  <a:lnTo>
                    <a:pt x="118" y="572"/>
                  </a:lnTo>
                  <a:lnTo>
                    <a:pt x="124" y="568"/>
                  </a:lnTo>
                  <a:lnTo>
                    <a:pt x="130" y="562"/>
                  </a:lnTo>
                  <a:lnTo>
                    <a:pt x="135" y="559"/>
                  </a:lnTo>
                  <a:lnTo>
                    <a:pt x="280" y="0"/>
                  </a:lnTo>
                  <a:lnTo>
                    <a:pt x="124" y="53"/>
                  </a:lnTo>
                  <a:lnTo>
                    <a:pt x="124" y="53"/>
                  </a:lnTo>
                  <a:close/>
                </a:path>
              </a:pathLst>
            </a:custGeom>
            <a:solidFill>
              <a:srgbClr val="9999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5" name="Freeform 27"/>
            <p:cNvSpPr>
              <a:spLocks/>
            </p:cNvSpPr>
            <p:nvPr/>
          </p:nvSpPr>
          <p:spPr bwMode="auto">
            <a:xfrm>
              <a:off x="2523" y="2524"/>
              <a:ext cx="219" cy="1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5" y="10"/>
                </a:cxn>
                <a:cxn ang="0">
                  <a:pos x="7" y="15"/>
                </a:cxn>
                <a:cxn ang="0">
                  <a:pos x="11" y="19"/>
                </a:cxn>
                <a:cxn ang="0">
                  <a:pos x="17" y="27"/>
                </a:cxn>
                <a:cxn ang="0">
                  <a:pos x="21" y="32"/>
                </a:cxn>
                <a:cxn ang="0">
                  <a:pos x="24" y="40"/>
                </a:cxn>
                <a:cxn ang="0">
                  <a:pos x="30" y="48"/>
                </a:cxn>
                <a:cxn ang="0">
                  <a:pos x="38" y="57"/>
                </a:cxn>
                <a:cxn ang="0">
                  <a:pos x="45" y="67"/>
                </a:cxn>
                <a:cxn ang="0">
                  <a:pos x="53" y="76"/>
                </a:cxn>
                <a:cxn ang="0">
                  <a:pos x="57" y="80"/>
                </a:cxn>
                <a:cxn ang="0">
                  <a:pos x="61" y="86"/>
                </a:cxn>
                <a:cxn ang="0">
                  <a:pos x="66" y="91"/>
                </a:cxn>
                <a:cxn ang="0">
                  <a:pos x="72" y="97"/>
                </a:cxn>
                <a:cxn ang="0">
                  <a:pos x="78" y="103"/>
                </a:cxn>
                <a:cxn ang="0">
                  <a:pos x="81" y="109"/>
                </a:cxn>
                <a:cxn ang="0">
                  <a:pos x="87" y="114"/>
                </a:cxn>
                <a:cxn ang="0">
                  <a:pos x="93" y="118"/>
                </a:cxn>
                <a:cxn ang="0">
                  <a:pos x="99" y="124"/>
                </a:cxn>
                <a:cxn ang="0">
                  <a:pos x="104" y="131"/>
                </a:cxn>
                <a:cxn ang="0">
                  <a:pos x="110" y="137"/>
                </a:cxn>
                <a:cxn ang="0">
                  <a:pos x="116" y="143"/>
                </a:cxn>
                <a:cxn ang="0">
                  <a:pos x="121" y="148"/>
                </a:cxn>
                <a:cxn ang="0">
                  <a:pos x="129" y="154"/>
                </a:cxn>
                <a:cxn ang="0">
                  <a:pos x="135" y="162"/>
                </a:cxn>
                <a:cxn ang="0">
                  <a:pos x="142" y="167"/>
                </a:cxn>
                <a:cxn ang="0">
                  <a:pos x="150" y="173"/>
                </a:cxn>
                <a:cxn ang="0">
                  <a:pos x="157" y="179"/>
                </a:cxn>
                <a:cxn ang="0">
                  <a:pos x="165" y="186"/>
                </a:cxn>
                <a:cxn ang="0">
                  <a:pos x="173" y="194"/>
                </a:cxn>
                <a:cxn ang="0">
                  <a:pos x="180" y="200"/>
                </a:cxn>
                <a:cxn ang="0">
                  <a:pos x="190" y="205"/>
                </a:cxn>
                <a:cxn ang="0">
                  <a:pos x="197" y="211"/>
                </a:cxn>
                <a:cxn ang="0">
                  <a:pos x="207" y="219"/>
                </a:cxn>
                <a:cxn ang="0">
                  <a:pos x="214" y="224"/>
                </a:cxn>
                <a:cxn ang="0">
                  <a:pos x="226" y="232"/>
                </a:cxn>
                <a:cxn ang="0">
                  <a:pos x="233" y="238"/>
                </a:cxn>
                <a:cxn ang="0">
                  <a:pos x="245" y="245"/>
                </a:cxn>
                <a:cxn ang="0">
                  <a:pos x="254" y="251"/>
                </a:cxn>
                <a:cxn ang="0">
                  <a:pos x="264" y="257"/>
                </a:cxn>
                <a:cxn ang="0">
                  <a:pos x="275" y="264"/>
                </a:cxn>
                <a:cxn ang="0">
                  <a:pos x="287" y="270"/>
                </a:cxn>
                <a:cxn ang="0">
                  <a:pos x="296" y="276"/>
                </a:cxn>
                <a:cxn ang="0">
                  <a:pos x="308" y="283"/>
                </a:cxn>
                <a:cxn ang="0">
                  <a:pos x="319" y="289"/>
                </a:cxn>
                <a:cxn ang="0">
                  <a:pos x="330" y="297"/>
                </a:cxn>
                <a:cxn ang="0">
                  <a:pos x="43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7" h="297">
                  <a:moveTo>
                    <a:pt x="0" y="0"/>
                  </a:moveTo>
                  <a:lnTo>
                    <a:pt x="0" y="0"/>
                  </a:lnTo>
                  <a:lnTo>
                    <a:pt x="4" y="6"/>
                  </a:lnTo>
                  <a:lnTo>
                    <a:pt x="5" y="10"/>
                  </a:lnTo>
                  <a:lnTo>
                    <a:pt x="7" y="15"/>
                  </a:lnTo>
                  <a:lnTo>
                    <a:pt x="11" y="19"/>
                  </a:lnTo>
                  <a:lnTo>
                    <a:pt x="17" y="27"/>
                  </a:lnTo>
                  <a:lnTo>
                    <a:pt x="21" y="32"/>
                  </a:lnTo>
                  <a:lnTo>
                    <a:pt x="24" y="40"/>
                  </a:lnTo>
                  <a:lnTo>
                    <a:pt x="30" y="48"/>
                  </a:lnTo>
                  <a:lnTo>
                    <a:pt x="38" y="57"/>
                  </a:lnTo>
                  <a:lnTo>
                    <a:pt x="45" y="67"/>
                  </a:lnTo>
                  <a:lnTo>
                    <a:pt x="53" y="76"/>
                  </a:lnTo>
                  <a:lnTo>
                    <a:pt x="57" y="80"/>
                  </a:lnTo>
                  <a:lnTo>
                    <a:pt x="61" y="86"/>
                  </a:lnTo>
                  <a:lnTo>
                    <a:pt x="66" y="91"/>
                  </a:lnTo>
                  <a:lnTo>
                    <a:pt x="72" y="97"/>
                  </a:lnTo>
                  <a:lnTo>
                    <a:pt x="78" y="103"/>
                  </a:lnTo>
                  <a:lnTo>
                    <a:pt x="81" y="109"/>
                  </a:lnTo>
                  <a:lnTo>
                    <a:pt x="87" y="114"/>
                  </a:lnTo>
                  <a:lnTo>
                    <a:pt x="93" y="118"/>
                  </a:lnTo>
                  <a:lnTo>
                    <a:pt x="99" y="124"/>
                  </a:lnTo>
                  <a:lnTo>
                    <a:pt x="104" y="131"/>
                  </a:lnTo>
                  <a:lnTo>
                    <a:pt x="110" y="137"/>
                  </a:lnTo>
                  <a:lnTo>
                    <a:pt x="116" y="143"/>
                  </a:lnTo>
                  <a:lnTo>
                    <a:pt x="121" y="148"/>
                  </a:lnTo>
                  <a:lnTo>
                    <a:pt x="129" y="154"/>
                  </a:lnTo>
                  <a:lnTo>
                    <a:pt x="135" y="162"/>
                  </a:lnTo>
                  <a:lnTo>
                    <a:pt x="142" y="167"/>
                  </a:lnTo>
                  <a:lnTo>
                    <a:pt x="150" y="173"/>
                  </a:lnTo>
                  <a:lnTo>
                    <a:pt x="157" y="179"/>
                  </a:lnTo>
                  <a:lnTo>
                    <a:pt x="165" y="186"/>
                  </a:lnTo>
                  <a:lnTo>
                    <a:pt x="173" y="194"/>
                  </a:lnTo>
                  <a:lnTo>
                    <a:pt x="180" y="200"/>
                  </a:lnTo>
                  <a:lnTo>
                    <a:pt x="190" y="205"/>
                  </a:lnTo>
                  <a:lnTo>
                    <a:pt x="197" y="211"/>
                  </a:lnTo>
                  <a:lnTo>
                    <a:pt x="207" y="219"/>
                  </a:lnTo>
                  <a:lnTo>
                    <a:pt x="214" y="224"/>
                  </a:lnTo>
                  <a:lnTo>
                    <a:pt x="226" y="232"/>
                  </a:lnTo>
                  <a:lnTo>
                    <a:pt x="233" y="238"/>
                  </a:lnTo>
                  <a:lnTo>
                    <a:pt x="245" y="245"/>
                  </a:lnTo>
                  <a:lnTo>
                    <a:pt x="254" y="251"/>
                  </a:lnTo>
                  <a:lnTo>
                    <a:pt x="264" y="257"/>
                  </a:lnTo>
                  <a:lnTo>
                    <a:pt x="275" y="264"/>
                  </a:lnTo>
                  <a:lnTo>
                    <a:pt x="287" y="270"/>
                  </a:lnTo>
                  <a:lnTo>
                    <a:pt x="296" y="276"/>
                  </a:lnTo>
                  <a:lnTo>
                    <a:pt x="308" y="283"/>
                  </a:lnTo>
                  <a:lnTo>
                    <a:pt x="319" y="289"/>
                  </a:lnTo>
                  <a:lnTo>
                    <a:pt x="330" y="297"/>
                  </a:lnTo>
                  <a:lnTo>
                    <a:pt x="43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B3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6" name="Freeform 28"/>
            <p:cNvSpPr>
              <a:spLocks/>
            </p:cNvSpPr>
            <p:nvPr/>
          </p:nvSpPr>
          <p:spPr bwMode="auto">
            <a:xfrm>
              <a:off x="2649" y="2796"/>
              <a:ext cx="152" cy="9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64" y="7"/>
                </a:cxn>
                <a:cxn ang="0">
                  <a:pos x="76" y="17"/>
                </a:cxn>
                <a:cxn ang="0">
                  <a:pos x="95" y="30"/>
                </a:cxn>
                <a:cxn ang="0">
                  <a:pos x="102" y="36"/>
                </a:cxn>
                <a:cxn ang="0">
                  <a:pos x="114" y="43"/>
                </a:cxn>
                <a:cxn ang="0">
                  <a:pos x="125" y="51"/>
                </a:cxn>
                <a:cxn ang="0">
                  <a:pos x="136" y="59"/>
                </a:cxn>
                <a:cxn ang="0">
                  <a:pos x="148" y="68"/>
                </a:cxn>
                <a:cxn ang="0">
                  <a:pos x="161" y="78"/>
                </a:cxn>
                <a:cxn ang="0">
                  <a:pos x="172" y="87"/>
                </a:cxn>
                <a:cxn ang="0">
                  <a:pos x="186" y="97"/>
                </a:cxn>
                <a:cxn ang="0">
                  <a:pos x="197" y="104"/>
                </a:cxn>
                <a:cxn ang="0">
                  <a:pos x="209" y="114"/>
                </a:cxn>
                <a:cxn ang="0">
                  <a:pos x="220" y="123"/>
                </a:cxn>
                <a:cxn ang="0">
                  <a:pos x="233" y="131"/>
                </a:cxn>
                <a:cxn ang="0">
                  <a:pos x="243" y="140"/>
                </a:cxn>
                <a:cxn ang="0">
                  <a:pos x="254" y="148"/>
                </a:cxn>
                <a:cxn ang="0">
                  <a:pos x="273" y="163"/>
                </a:cxn>
                <a:cxn ang="0">
                  <a:pos x="286" y="177"/>
                </a:cxn>
                <a:cxn ang="0">
                  <a:pos x="298" y="186"/>
                </a:cxn>
                <a:cxn ang="0">
                  <a:pos x="304" y="197"/>
                </a:cxn>
                <a:cxn ang="0">
                  <a:pos x="296" y="196"/>
                </a:cxn>
                <a:cxn ang="0">
                  <a:pos x="283" y="194"/>
                </a:cxn>
                <a:cxn ang="0">
                  <a:pos x="266" y="188"/>
                </a:cxn>
                <a:cxn ang="0">
                  <a:pos x="256" y="184"/>
                </a:cxn>
                <a:cxn ang="0">
                  <a:pos x="247" y="182"/>
                </a:cxn>
                <a:cxn ang="0">
                  <a:pos x="235" y="178"/>
                </a:cxn>
                <a:cxn ang="0">
                  <a:pos x="222" y="175"/>
                </a:cxn>
                <a:cxn ang="0">
                  <a:pos x="210" y="171"/>
                </a:cxn>
                <a:cxn ang="0">
                  <a:pos x="197" y="167"/>
                </a:cxn>
                <a:cxn ang="0">
                  <a:pos x="184" y="161"/>
                </a:cxn>
                <a:cxn ang="0">
                  <a:pos x="171" y="158"/>
                </a:cxn>
                <a:cxn ang="0">
                  <a:pos x="157" y="152"/>
                </a:cxn>
                <a:cxn ang="0">
                  <a:pos x="144" y="150"/>
                </a:cxn>
                <a:cxn ang="0">
                  <a:pos x="131" y="144"/>
                </a:cxn>
                <a:cxn ang="0">
                  <a:pos x="117" y="138"/>
                </a:cxn>
                <a:cxn ang="0">
                  <a:pos x="104" y="135"/>
                </a:cxn>
                <a:cxn ang="0">
                  <a:pos x="91" y="129"/>
                </a:cxn>
                <a:cxn ang="0">
                  <a:pos x="77" y="125"/>
                </a:cxn>
                <a:cxn ang="0">
                  <a:pos x="66" y="121"/>
                </a:cxn>
                <a:cxn ang="0">
                  <a:pos x="57" y="118"/>
                </a:cxn>
                <a:cxn ang="0">
                  <a:pos x="47" y="114"/>
                </a:cxn>
                <a:cxn ang="0">
                  <a:pos x="36" y="110"/>
                </a:cxn>
                <a:cxn ang="0">
                  <a:pos x="28" y="106"/>
                </a:cxn>
                <a:cxn ang="0">
                  <a:pos x="15" y="102"/>
                </a:cxn>
                <a:cxn ang="0">
                  <a:pos x="7" y="99"/>
                </a:cxn>
                <a:cxn ang="0">
                  <a:pos x="0" y="11"/>
                </a:cxn>
                <a:cxn ang="0">
                  <a:pos x="53" y="0"/>
                </a:cxn>
              </a:cxnLst>
              <a:rect l="0" t="0" r="r" b="b"/>
              <a:pathLst>
                <a:path w="304" h="197">
                  <a:moveTo>
                    <a:pt x="53" y="0"/>
                  </a:moveTo>
                  <a:lnTo>
                    <a:pt x="55" y="2"/>
                  </a:lnTo>
                  <a:lnTo>
                    <a:pt x="58" y="4"/>
                  </a:lnTo>
                  <a:lnTo>
                    <a:pt x="64" y="7"/>
                  </a:lnTo>
                  <a:lnTo>
                    <a:pt x="68" y="11"/>
                  </a:lnTo>
                  <a:lnTo>
                    <a:pt x="76" y="17"/>
                  </a:lnTo>
                  <a:lnTo>
                    <a:pt x="83" y="23"/>
                  </a:lnTo>
                  <a:lnTo>
                    <a:pt x="95" y="30"/>
                  </a:lnTo>
                  <a:lnTo>
                    <a:pt x="98" y="32"/>
                  </a:lnTo>
                  <a:lnTo>
                    <a:pt x="102" y="36"/>
                  </a:lnTo>
                  <a:lnTo>
                    <a:pt x="108" y="40"/>
                  </a:lnTo>
                  <a:lnTo>
                    <a:pt x="114" y="43"/>
                  </a:lnTo>
                  <a:lnTo>
                    <a:pt x="119" y="47"/>
                  </a:lnTo>
                  <a:lnTo>
                    <a:pt x="125" y="51"/>
                  </a:lnTo>
                  <a:lnTo>
                    <a:pt x="131" y="55"/>
                  </a:lnTo>
                  <a:lnTo>
                    <a:pt x="136" y="59"/>
                  </a:lnTo>
                  <a:lnTo>
                    <a:pt x="142" y="62"/>
                  </a:lnTo>
                  <a:lnTo>
                    <a:pt x="148" y="68"/>
                  </a:lnTo>
                  <a:lnTo>
                    <a:pt x="155" y="72"/>
                  </a:lnTo>
                  <a:lnTo>
                    <a:pt x="161" y="78"/>
                  </a:lnTo>
                  <a:lnTo>
                    <a:pt x="167" y="81"/>
                  </a:lnTo>
                  <a:lnTo>
                    <a:pt x="172" y="87"/>
                  </a:lnTo>
                  <a:lnTo>
                    <a:pt x="180" y="91"/>
                  </a:lnTo>
                  <a:lnTo>
                    <a:pt x="186" y="97"/>
                  </a:lnTo>
                  <a:lnTo>
                    <a:pt x="191" y="100"/>
                  </a:lnTo>
                  <a:lnTo>
                    <a:pt x="197" y="104"/>
                  </a:lnTo>
                  <a:lnTo>
                    <a:pt x="203" y="110"/>
                  </a:lnTo>
                  <a:lnTo>
                    <a:pt x="209" y="114"/>
                  </a:lnTo>
                  <a:lnTo>
                    <a:pt x="214" y="118"/>
                  </a:lnTo>
                  <a:lnTo>
                    <a:pt x="220" y="123"/>
                  </a:lnTo>
                  <a:lnTo>
                    <a:pt x="226" y="127"/>
                  </a:lnTo>
                  <a:lnTo>
                    <a:pt x="233" y="131"/>
                  </a:lnTo>
                  <a:lnTo>
                    <a:pt x="237" y="135"/>
                  </a:lnTo>
                  <a:lnTo>
                    <a:pt x="243" y="140"/>
                  </a:lnTo>
                  <a:lnTo>
                    <a:pt x="248" y="144"/>
                  </a:lnTo>
                  <a:lnTo>
                    <a:pt x="254" y="148"/>
                  </a:lnTo>
                  <a:lnTo>
                    <a:pt x="264" y="156"/>
                  </a:lnTo>
                  <a:lnTo>
                    <a:pt x="273" y="163"/>
                  </a:lnTo>
                  <a:lnTo>
                    <a:pt x="281" y="171"/>
                  </a:lnTo>
                  <a:lnTo>
                    <a:pt x="286" y="177"/>
                  </a:lnTo>
                  <a:lnTo>
                    <a:pt x="292" y="182"/>
                  </a:lnTo>
                  <a:lnTo>
                    <a:pt x="298" y="186"/>
                  </a:lnTo>
                  <a:lnTo>
                    <a:pt x="304" y="194"/>
                  </a:lnTo>
                  <a:lnTo>
                    <a:pt x="304" y="197"/>
                  </a:lnTo>
                  <a:lnTo>
                    <a:pt x="300" y="196"/>
                  </a:lnTo>
                  <a:lnTo>
                    <a:pt x="296" y="196"/>
                  </a:lnTo>
                  <a:lnTo>
                    <a:pt x="290" y="194"/>
                  </a:lnTo>
                  <a:lnTo>
                    <a:pt x="283" y="194"/>
                  </a:lnTo>
                  <a:lnTo>
                    <a:pt x="273" y="190"/>
                  </a:lnTo>
                  <a:lnTo>
                    <a:pt x="266" y="188"/>
                  </a:lnTo>
                  <a:lnTo>
                    <a:pt x="262" y="186"/>
                  </a:lnTo>
                  <a:lnTo>
                    <a:pt x="256" y="184"/>
                  </a:lnTo>
                  <a:lnTo>
                    <a:pt x="250" y="184"/>
                  </a:lnTo>
                  <a:lnTo>
                    <a:pt x="247" y="182"/>
                  </a:lnTo>
                  <a:lnTo>
                    <a:pt x="241" y="180"/>
                  </a:lnTo>
                  <a:lnTo>
                    <a:pt x="235" y="178"/>
                  </a:lnTo>
                  <a:lnTo>
                    <a:pt x="228" y="177"/>
                  </a:lnTo>
                  <a:lnTo>
                    <a:pt x="222" y="175"/>
                  </a:lnTo>
                  <a:lnTo>
                    <a:pt x="216" y="173"/>
                  </a:lnTo>
                  <a:lnTo>
                    <a:pt x="210" y="171"/>
                  </a:lnTo>
                  <a:lnTo>
                    <a:pt x="203" y="169"/>
                  </a:lnTo>
                  <a:lnTo>
                    <a:pt x="197" y="167"/>
                  </a:lnTo>
                  <a:lnTo>
                    <a:pt x="190" y="163"/>
                  </a:lnTo>
                  <a:lnTo>
                    <a:pt x="184" y="161"/>
                  </a:lnTo>
                  <a:lnTo>
                    <a:pt x="176" y="159"/>
                  </a:lnTo>
                  <a:lnTo>
                    <a:pt x="171" y="158"/>
                  </a:lnTo>
                  <a:lnTo>
                    <a:pt x="163" y="154"/>
                  </a:lnTo>
                  <a:lnTo>
                    <a:pt x="157" y="152"/>
                  </a:lnTo>
                  <a:lnTo>
                    <a:pt x="150" y="152"/>
                  </a:lnTo>
                  <a:lnTo>
                    <a:pt x="144" y="150"/>
                  </a:lnTo>
                  <a:lnTo>
                    <a:pt x="136" y="146"/>
                  </a:lnTo>
                  <a:lnTo>
                    <a:pt x="131" y="144"/>
                  </a:lnTo>
                  <a:lnTo>
                    <a:pt x="123" y="140"/>
                  </a:lnTo>
                  <a:lnTo>
                    <a:pt x="117" y="138"/>
                  </a:lnTo>
                  <a:lnTo>
                    <a:pt x="110" y="137"/>
                  </a:lnTo>
                  <a:lnTo>
                    <a:pt x="104" y="135"/>
                  </a:lnTo>
                  <a:lnTo>
                    <a:pt x="96" y="131"/>
                  </a:lnTo>
                  <a:lnTo>
                    <a:pt x="91" y="129"/>
                  </a:lnTo>
                  <a:lnTo>
                    <a:pt x="85" y="127"/>
                  </a:lnTo>
                  <a:lnTo>
                    <a:pt x="77" y="125"/>
                  </a:lnTo>
                  <a:lnTo>
                    <a:pt x="72" y="123"/>
                  </a:lnTo>
                  <a:lnTo>
                    <a:pt x="66" y="121"/>
                  </a:lnTo>
                  <a:lnTo>
                    <a:pt x="62" y="119"/>
                  </a:lnTo>
                  <a:lnTo>
                    <a:pt x="57" y="118"/>
                  </a:lnTo>
                  <a:lnTo>
                    <a:pt x="51" y="116"/>
                  </a:lnTo>
                  <a:lnTo>
                    <a:pt x="47" y="114"/>
                  </a:lnTo>
                  <a:lnTo>
                    <a:pt x="41" y="112"/>
                  </a:lnTo>
                  <a:lnTo>
                    <a:pt x="36" y="110"/>
                  </a:lnTo>
                  <a:lnTo>
                    <a:pt x="32" y="108"/>
                  </a:lnTo>
                  <a:lnTo>
                    <a:pt x="28" y="106"/>
                  </a:lnTo>
                  <a:lnTo>
                    <a:pt x="20" y="104"/>
                  </a:lnTo>
                  <a:lnTo>
                    <a:pt x="15" y="102"/>
                  </a:lnTo>
                  <a:lnTo>
                    <a:pt x="9" y="99"/>
                  </a:lnTo>
                  <a:lnTo>
                    <a:pt x="7" y="99"/>
                  </a:lnTo>
                  <a:lnTo>
                    <a:pt x="3" y="99"/>
                  </a:lnTo>
                  <a:lnTo>
                    <a:pt x="0" y="11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66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7" name="Freeform 29"/>
            <p:cNvSpPr>
              <a:spLocks/>
            </p:cNvSpPr>
            <p:nvPr/>
          </p:nvSpPr>
          <p:spPr bwMode="auto">
            <a:xfrm>
              <a:off x="2620" y="2727"/>
              <a:ext cx="71" cy="12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65"/>
                </a:cxn>
                <a:cxn ang="0">
                  <a:pos x="0" y="66"/>
                </a:cxn>
                <a:cxn ang="0">
                  <a:pos x="1" y="70"/>
                </a:cxn>
                <a:cxn ang="0">
                  <a:pos x="1" y="76"/>
                </a:cxn>
                <a:cxn ang="0">
                  <a:pos x="3" y="85"/>
                </a:cxn>
                <a:cxn ang="0">
                  <a:pos x="3" y="89"/>
                </a:cxn>
                <a:cxn ang="0">
                  <a:pos x="7" y="95"/>
                </a:cxn>
                <a:cxn ang="0">
                  <a:pos x="7" y="101"/>
                </a:cxn>
                <a:cxn ang="0">
                  <a:pos x="9" y="106"/>
                </a:cxn>
                <a:cxn ang="0">
                  <a:pos x="11" y="112"/>
                </a:cxn>
                <a:cxn ang="0">
                  <a:pos x="13" y="120"/>
                </a:cxn>
                <a:cxn ang="0">
                  <a:pos x="15" y="127"/>
                </a:cxn>
                <a:cxn ang="0">
                  <a:pos x="17" y="135"/>
                </a:cxn>
                <a:cxn ang="0">
                  <a:pos x="19" y="141"/>
                </a:cxn>
                <a:cxn ang="0">
                  <a:pos x="20" y="148"/>
                </a:cxn>
                <a:cxn ang="0">
                  <a:pos x="22" y="156"/>
                </a:cxn>
                <a:cxn ang="0">
                  <a:pos x="26" y="163"/>
                </a:cxn>
                <a:cxn ang="0">
                  <a:pos x="28" y="169"/>
                </a:cxn>
                <a:cxn ang="0">
                  <a:pos x="30" y="177"/>
                </a:cxn>
                <a:cxn ang="0">
                  <a:pos x="34" y="184"/>
                </a:cxn>
                <a:cxn ang="0">
                  <a:pos x="36" y="192"/>
                </a:cxn>
                <a:cxn ang="0">
                  <a:pos x="38" y="199"/>
                </a:cxn>
                <a:cxn ang="0">
                  <a:pos x="41" y="205"/>
                </a:cxn>
                <a:cxn ang="0">
                  <a:pos x="43" y="211"/>
                </a:cxn>
                <a:cxn ang="0">
                  <a:pos x="47" y="218"/>
                </a:cxn>
                <a:cxn ang="0">
                  <a:pos x="49" y="222"/>
                </a:cxn>
                <a:cxn ang="0">
                  <a:pos x="53" y="228"/>
                </a:cxn>
                <a:cxn ang="0">
                  <a:pos x="57" y="234"/>
                </a:cxn>
                <a:cxn ang="0">
                  <a:pos x="60" y="239"/>
                </a:cxn>
                <a:cxn ang="0">
                  <a:pos x="60" y="237"/>
                </a:cxn>
                <a:cxn ang="0">
                  <a:pos x="62" y="234"/>
                </a:cxn>
                <a:cxn ang="0">
                  <a:pos x="64" y="230"/>
                </a:cxn>
                <a:cxn ang="0">
                  <a:pos x="68" y="224"/>
                </a:cxn>
                <a:cxn ang="0">
                  <a:pos x="70" y="217"/>
                </a:cxn>
                <a:cxn ang="0">
                  <a:pos x="76" y="207"/>
                </a:cxn>
                <a:cxn ang="0">
                  <a:pos x="77" y="201"/>
                </a:cxn>
                <a:cxn ang="0">
                  <a:pos x="81" y="196"/>
                </a:cxn>
                <a:cxn ang="0">
                  <a:pos x="83" y="192"/>
                </a:cxn>
                <a:cxn ang="0">
                  <a:pos x="87" y="186"/>
                </a:cxn>
                <a:cxn ang="0">
                  <a:pos x="91" y="180"/>
                </a:cxn>
                <a:cxn ang="0">
                  <a:pos x="93" y="173"/>
                </a:cxn>
                <a:cxn ang="0">
                  <a:pos x="95" y="167"/>
                </a:cxn>
                <a:cxn ang="0">
                  <a:pos x="98" y="160"/>
                </a:cxn>
                <a:cxn ang="0">
                  <a:pos x="102" y="152"/>
                </a:cxn>
                <a:cxn ang="0">
                  <a:pos x="106" y="144"/>
                </a:cxn>
                <a:cxn ang="0">
                  <a:pos x="110" y="137"/>
                </a:cxn>
                <a:cxn ang="0">
                  <a:pos x="114" y="131"/>
                </a:cxn>
                <a:cxn ang="0">
                  <a:pos x="115" y="123"/>
                </a:cxn>
                <a:cxn ang="0">
                  <a:pos x="119" y="114"/>
                </a:cxn>
                <a:cxn ang="0">
                  <a:pos x="123" y="106"/>
                </a:cxn>
                <a:cxn ang="0">
                  <a:pos x="127" y="99"/>
                </a:cxn>
                <a:cxn ang="0">
                  <a:pos x="129" y="89"/>
                </a:cxn>
                <a:cxn ang="0">
                  <a:pos x="133" y="82"/>
                </a:cxn>
                <a:cxn ang="0">
                  <a:pos x="136" y="72"/>
                </a:cxn>
                <a:cxn ang="0">
                  <a:pos x="140" y="65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40" h="239">
                  <a:moveTo>
                    <a:pt x="19" y="0"/>
                  </a:moveTo>
                  <a:lnTo>
                    <a:pt x="0" y="65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1" y="76"/>
                  </a:lnTo>
                  <a:lnTo>
                    <a:pt x="3" y="85"/>
                  </a:lnTo>
                  <a:lnTo>
                    <a:pt x="3" y="89"/>
                  </a:lnTo>
                  <a:lnTo>
                    <a:pt x="7" y="95"/>
                  </a:lnTo>
                  <a:lnTo>
                    <a:pt x="7" y="101"/>
                  </a:lnTo>
                  <a:lnTo>
                    <a:pt x="9" y="106"/>
                  </a:lnTo>
                  <a:lnTo>
                    <a:pt x="11" y="112"/>
                  </a:lnTo>
                  <a:lnTo>
                    <a:pt x="13" y="120"/>
                  </a:lnTo>
                  <a:lnTo>
                    <a:pt x="15" y="127"/>
                  </a:lnTo>
                  <a:lnTo>
                    <a:pt x="17" y="135"/>
                  </a:lnTo>
                  <a:lnTo>
                    <a:pt x="19" y="141"/>
                  </a:lnTo>
                  <a:lnTo>
                    <a:pt x="20" y="148"/>
                  </a:lnTo>
                  <a:lnTo>
                    <a:pt x="22" y="156"/>
                  </a:lnTo>
                  <a:lnTo>
                    <a:pt x="26" y="163"/>
                  </a:lnTo>
                  <a:lnTo>
                    <a:pt x="28" y="169"/>
                  </a:lnTo>
                  <a:lnTo>
                    <a:pt x="30" y="177"/>
                  </a:lnTo>
                  <a:lnTo>
                    <a:pt x="34" y="184"/>
                  </a:lnTo>
                  <a:lnTo>
                    <a:pt x="36" y="192"/>
                  </a:lnTo>
                  <a:lnTo>
                    <a:pt x="38" y="199"/>
                  </a:lnTo>
                  <a:lnTo>
                    <a:pt x="41" y="205"/>
                  </a:lnTo>
                  <a:lnTo>
                    <a:pt x="43" y="211"/>
                  </a:lnTo>
                  <a:lnTo>
                    <a:pt x="47" y="218"/>
                  </a:lnTo>
                  <a:lnTo>
                    <a:pt x="49" y="222"/>
                  </a:lnTo>
                  <a:lnTo>
                    <a:pt x="53" y="228"/>
                  </a:lnTo>
                  <a:lnTo>
                    <a:pt x="57" y="234"/>
                  </a:lnTo>
                  <a:lnTo>
                    <a:pt x="60" y="239"/>
                  </a:lnTo>
                  <a:lnTo>
                    <a:pt x="60" y="237"/>
                  </a:lnTo>
                  <a:lnTo>
                    <a:pt x="62" y="234"/>
                  </a:lnTo>
                  <a:lnTo>
                    <a:pt x="64" y="230"/>
                  </a:lnTo>
                  <a:lnTo>
                    <a:pt x="68" y="224"/>
                  </a:lnTo>
                  <a:lnTo>
                    <a:pt x="70" y="217"/>
                  </a:lnTo>
                  <a:lnTo>
                    <a:pt x="76" y="207"/>
                  </a:lnTo>
                  <a:lnTo>
                    <a:pt x="77" y="201"/>
                  </a:lnTo>
                  <a:lnTo>
                    <a:pt x="81" y="196"/>
                  </a:lnTo>
                  <a:lnTo>
                    <a:pt x="83" y="192"/>
                  </a:lnTo>
                  <a:lnTo>
                    <a:pt x="87" y="186"/>
                  </a:lnTo>
                  <a:lnTo>
                    <a:pt x="91" y="180"/>
                  </a:lnTo>
                  <a:lnTo>
                    <a:pt x="93" y="173"/>
                  </a:lnTo>
                  <a:lnTo>
                    <a:pt x="95" y="167"/>
                  </a:lnTo>
                  <a:lnTo>
                    <a:pt x="98" y="160"/>
                  </a:lnTo>
                  <a:lnTo>
                    <a:pt x="102" y="152"/>
                  </a:lnTo>
                  <a:lnTo>
                    <a:pt x="106" y="144"/>
                  </a:lnTo>
                  <a:lnTo>
                    <a:pt x="110" y="137"/>
                  </a:lnTo>
                  <a:lnTo>
                    <a:pt x="114" y="131"/>
                  </a:lnTo>
                  <a:lnTo>
                    <a:pt x="115" y="123"/>
                  </a:lnTo>
                  <a:lnTo>
                    <a:pt x="119" y="114"/>
                  </a:lnTo>
                  <a:lnTo>
                    <a:pt x="123" y="106"/>
                  </a:lnTo>
                  <a:lnTo>
                    <a:pt x="127" y="99"/>
                  </a:lnTo>
                  <a:lnTo>
                    <a:pt x="129" y="89"/>
                  </a:lnTo>
                  <a:lnTo>
                    <a:pt x="133" y="82"/>
                  </a:lnTo>
                  <a:lnTo>
                    <a:pt x="136" y="72"/>
                  </a:lnTo>
                  <a:lnTo>
                    <a:pt x="140" y="65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3B3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8" name="Freeform 30"/>
            <p:cNvSpPr>
              <a:spLocks/>
            </p:cNvSpPr>
            <p:nvPr/>
          </p:nvSpPr>
          <p:spPr bwMode="auto">
            <a:xfrm>
              <a:off x="2619" y="2517"/>
              <a:ext cx="206" cy="265"/>
            </a:xfrm>
            <a:custGeom>
              <a:avLst/>
              <a:gdLst/>
              <a:ahLst/>
              <a:cxnLst>
                <a:cxn ang="0">
                  <a:pos x="412" y="13"/>
                </a:cxn>
                <a:cxn ang="0">
                  <a:pos x="131" y="507"/>
                </a:cxn>
                <a:cxn ang="0">
                  <a:pos x="125" y="511"/>
                </a:cxn>
                <a:cxn ang="0">
                  <a:pos x="116" y="517"/>
                </a:cxn>
                <a:cxn ang="0">
                  <a:pos x="98" y="523"/>
                </a:cxn>
                <a:cxn ang="0">
                  <a:pos x="81" y="526"/>
                </a:cxn>
                <a:cxn ang="0">
                  <a:pos x="68" y="528"/>
                </a:cxn>
                <a:cxn ang="0">
                  <a:pos x="57" y="528"/>
                </a:cxn>
                <a:cxn ang="0">
                  <a:pos x="45" y="528"/>
                </a:cxn>
                <a:cxn ang="0">
                  <a:pos x="36" y="526"/>
                </a:cxn>
                <a:cxn ang="0">
                  <a:pos x="24" y="524"/>
                </a:cxn>
                <a:cxn ang="0">
                  <a:pos x="13" y="521"/>
                </a:cxn>
                <a:cxn ang="0">
                  <a:pos x="9" y="517"/>
                </a:cxn>
                <a:cxn ang="0">
                  <a:pos x="7" y="511"/>
                </a:cxn>
                <a:cxn ang="0">
                  <a:pos x="5" y="500"/>
                </a:cxn>
                <a:cxn ang="0">
                  <a:pos x="3" y="483"/>
                </a:cxn>
                <a:cxn ang="0">
                  <a:pos x="2" y="467"/>
                </a:cxn>
                <a:cxn ang="0">
                  <a:pos x="0" y="456"/>
                </a:cxn>
                <a:cxn ang="0">
                  <a:pos x="0" y="445"/>
                </a:cxn>
                <a:cxn ang="0">
                  <a:pos x="0" y="431"/>
                </a:cxn>
                <a:cxn ang="0">
                  <a:pos x="0" y="418"/>
                </a:cxn>
                <a:cxn ang="0">
                  <a:pos x="0" y="403"/>
                </a:cxn>
                <a:cxn ang="0">
                  <a:pos x="0" y="388"/>
                </a:cxn>
                <a:cxn ang="0">
                  <a:pos x="2" y="372"/>
                </a:cxn>
                <a:cxn ang="0">
                  <a:pos x="3" y="355"/>
                </a:cxn>
                <a:cxn ang="0">
                  <a:pos x="5" y="340"/>
                </a:cxn>
                <a:cxn ang="0">
                  <a:pos x="9" y="321"/>
                </a:cxn>
                <a:cxn ang="0">
                  <a:pos x="13" y="304"/>
                </a:cxn>
                <a:cxn ang="0">
                  <a:pos x="17" y="287"/>
                </a:cxn>
                <a:cxn ang="0">
                  <a:pos x="22" y="268"/>
                </a:cxn>
                <a:cxn ang="0">
                  <a:pos x="28" y="251"/>
                </a:cxn>
                <a:cxn ang="0">
                  <a:pos x="36" y="232"/>
                </a:cxn>
                <a:cxn ang="0">
                  <a:pos x="43" y="215"/>
                </a:cxn>
                <a:cxn ang="0">
                  <a:pos x="53" y="196"/>
                </a:cxn>
                <a:cxn ang="0">
                  <a:pos x="64" y="179"/>
                </a:cxn>
                <a:cxn ang="0">
                  <a:pos x="74" y="160"/>
                </a:cxn>
                <a:cxn ang="0">
                  <a:pos x="87" y="142"/>
                </a:cxn>
                <a:cxn ang="0">
                  <a:pos x="100" y="127"/>
                </a:cxn>
                <a:cxn ang="0">
                  <a:pos x="117" y="110"/>
                </a:cxn>
                <a:cxn ang="0">
                  <a:pos x="133" y="93"/>
                </a:cxn>
                <a:cxn ang="0">
                  <a:pos x="207" y="0"/>
                </a:cxn>
              </a:cxnLst>
              <a:rect l="0" t="0" r="r" b="b"/>
              <a:pathLst>
                <a:path w="412" h="528">
                  <a:moveTo>
                    <a:pt x="207" y="0"/>
                  </a:moveTo>
                  <a:lnTo>
                    <a:pt x="412" y="13"/>
                  </a:lnTo>
                  <a:lnTo>
                    <a:pt x="133" y="507"/>
                  </a:lnTo>
                  <a:lnTo>
                    <a:pt x="131" y="507"/>
                  </a:lnTo>
                  <a:lnTo>
                    <a:pt x="129" y="509"/>
                  </a:lnTo>
                  <a:lnTo>
                    <a:pt x="125" y="511"/>
                  </a:lnTo>
                  <a:lnTo>
                    <a:pt x="121" y="513"/>
                  </a:lnTo>
                  <a:lnTo>
                    <a:pt x="116" y="517"/>
                  </a:lnTo>
                  <a:lnTo>
                    <a:pt x="108" y="519"/>
                  </a:lnTo>
                  <a:lnTo>
                    <a:pt x="98" y="523"/>
                  </a:lnTo>
                  <a:lnTo>
                    <a:pt x="93" y="524"/>
                  </a:lnTo>
                  <a:lnTo>
                    <a:pt x="81" y="526"/>
                  </a:lnTo>
                  <a:lnTo>
                    <a:pt x="72" y="528"/>
                  </a:lnTo>
                  <a:lnTo>
                    <a:pt x="68" y="528"/>
                  </a:lnTo>
                  <a:lnTo>
                    <a:pt x="62" y="528"/>
                  </a:lnTo>
                  <a:lnTo>
                    <a:pt x="57" y="528"/>
                  </a:lnTo>
                  <a:lnTo>
                    <a:pt x="51" y="528"/>
                  </a:lnTo>
                  <a:lnTo>
                    <a:pt x="45" y="528"/>
                  </a:lnTo>
                  <a:lnTo>
                    <a:pt x="40" y="528"/>
                  </a:lnTo>
                  <a:lnTo>
                    <a:pt x="36" y="526"/>
                  </a:lnTo>
                  <a:lnTo>
                    <a:pt x="30" y="526"/>
                  </a:lnTo>
                  <a:lnTo>
                    <a:pt x="24" y="524"/>
                  </a:lnTo>
                  <a:lnTo>
                    <a:pt x="19" y="523"/>
                  </a:lnTo>
                  <a:lnTo>
                    <a:pt x="13" y="521"/>
                  </a:lnTo>
                  <a:lnTo>
                    <a:pt x="9" y="519"/>
                  </a:lnTo>
                  <a:lnTo>
                    <a:pt x="9" y="517"/>
                  </a:lnTo>
                  <a:lnTo>
                    <a:pt x="9" y="515"/>
                  </a:lnTo>
                  <a:lnTo>
                    <a:pt x="7" y="511"/>
                  </a:lnTo>
                  <a:lnTo>
                    <a:pt x="5" y="505"/>
                  </a:lnTo>
                  <a:lnTo>
                    <a:pt x="5" y="500"/>
                  </a:lnTo>
                  <a:lnTo>
                    <a:pt x="5" y="492"/>
                  </a:lnTo>
                  <a:lnTo>
                    <a:pt x="3" y="483"/>
                  </a:lnTo>
                  <a:lnTo>
                    <a:pt x="3" y="473"/>
                  </a:lnTo>
                  <a:lnTo>
                    <a:pt x="2" y="467"/>
                  </a:lnTo>
                  <a:lnTo>
                    <a:pt x="2" y="462"/>
                  </a:lnTo>
                  <a:lnTo>
                    <a:pt x="0" y="456"/>
                  </a:lnTo>
                  <a:lnTo>
                    <a:pt x="0" y="450"/>
                  </a:lnTo>
                  <a:lnTo>
                    <a:pt x="0" y="445"/>
                  </a:lnTo>
                  <a:lnTo>
                    <a:pt x="0" y="437"/>
                  </a:lnTo>
                  <a:lnTo>
                    <a:pt x="0" y="431"/>
                  </a:lnTo>
                  <a:lnTo>
                    <a:pt x="0" y="426"/>
                  </a:lnTo>
                  <a:lnTo>
                    <a:pt x="0" y="418"/>
                  </a:lnTo>
                  <a:lnTo>
                    <a:pt x="0" y="410"/>
                  </a:lnTo>
                  <a:lnTo>
                    <a:pt x="0" y="403"/>
                  </a:lnTo>
                  <a:lnTo>
                    <a:pt x="0" y="395"/>
                  </a:lnTo>
                  <a:lnTo>
                    <a:pt x="0" y="388"/>
                  </a:lnTo>
                  <a:lnTo>
                    <a:pt x="2" y="380"/>
                  </a:lnTo>
                  <a:lnTo>
                    <a:pt x="2" y="372"/>
                  </a:lnTo>
                  <a:lnTo>
                    <a:pt x="3" y="365"/>
                  </a:lnTo>
                  <a:lnTo>
                    <a:pt x="3" y="355"/>
                  </a:lnTo>
                  <a:lnTo>
                    <a:pt x="5" y="348"/>
                  </a:lnTo>
                  <a:lnTo>
                    <a:pt x="5" y="340"/>
                  </a:lnTo>
                  <a:lnTo>
                    <a:pt x="7" y="331"/>
                  </a:lnTo>
                  <a:lnTo>
                    <a:pt x="9" y="321"/>
                  </a:lnTo>
                  <a:lnTo>
                    <a:pt x="9" y="313"/>
                  </a:lnTo>
                  <a:lnTo>
                    <a:pt x="13" y="304"/>
                  </a:lnTo>
                  <a:lnTo>
                    <a:pt x="15" y="296"/>
                  </a:lnTo>
                  <a:lnTo>
                    <a:pt x="17" y="287"/>
                  </a:lnTo>
                  <a:lnTo>
                    <a:pt x="19" y="277"/>
                  </a:lnTo>
                  <a:lnTo>
                    <a:pt x="22" y="268"/>
                  </a:lnTo>
                  <a:lnTo>
                    <a:pt x="26" y="260"/>
                  </a:lnTo>
                  <a:lnTo>
                    <a:pt x="28" y="251"/>
                  </a:lnTo>
                  <a:lnTo>
                    <a:pt x="32" y="241"/>
                  </a:lnTo>
                  <a:lnTo>
                    <a:pt x="36" y="232"/>
                  </a:lnTo>
                  <a:lnTo>
                    <a:pt x="40" y="224"/>
                  </a:lnTo>
                  <a:lnTo>
                    <a:pt x="43" y="215"/>
                  </a:lnTo>
                  <a:lnTo>
                    <a:pt x="49" y="205"/>
                  </a:lnTo>
                  <a:lnTo>
                    <a:pt x="53" y="196"/>
                  </a:lnTo>
                  <a:lnTo>
                    <a:pt x="59" y="188"/>
                  </a:lnTo>
                  <a:lnTo>
                    <a:pt x="64" y="179"/>
                  </a:lnTo>
                  <a:lnTo>
                    <a:pt x="68" y="169"/>
                  </a:lnTo>
                  <a:lnTo>
                    <a:pt x="74" y="160"/>
                  </a:lnTo>
                  <a:lnTo>
                    <a:pt x="81" y="152"/>
                  </a:lnTo>
                  <a:lnTo>
                    <a:pt x="87" y="142"/>
                  </a:lnTo>
                  <a:lnTo>
                    <a:pt x="95" y="135"/>
                  </a:lnTo>
                  <a:lnTo>
                    <a:pt x="100" y="127"/>
                  </a:lnTo>
                  <a:lnTo>
                    <a:pt x="110" y="118"/>
                  </a:lnTo>
                  <a:lnTo>
                    <a:pt x="117" y="110"/>
                  </a:lnTo>
                  <a:lnTo>
                    <a:pt x="125" y="101"/>
                  </a:lnTo>
                  <a:lnTo>
                    <a:pt x="133" y="93"/>
                  </a:lnTo>
                  <a:lnTo>
                    <a:pt x="142" y="85"/>
                  </a:lnTo>
                  <a:lnTo>
                    <a:pt x="207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6E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9" name="Freeform 31"/>
            <p:cNvSpPr>
              <a:spLocks/>
            </p:cNvSpPr>
            <p:nvPr/>
          </p:nvSpPr>
          <p:spPr bwMode="auto">
            <a:xfrm>
              <a:off x="2473" y="2389"/>
              <a:ext cx="352" cy="183"/>
            </a:xfrm>
            <a:custGeom>
              <a:avLst/>
              <a:gdLst/>
              <a:ahLst/>
              <a:cxnLst>
                <a:cxn ang="0">
                  <a:pos x="697" y="264"/>
                </a:cxn>
                <a:cxn ang="0">
                  <a:pos x="684" y="257"/>
                </a:cxn>
                <a:cxn ang="0">
                  <a:pos x="665" y="247"/>
                </a:cxn>
                <a:cxn ang="0">
                  <a:pos x="642" y="234"/>
                </a:cxn>
                <a:cxn ang="0">
                  <a:pos x="614" y="221"/>
                </a:cxn>
                <a:cxn ang="0">
                  <a:pos x="581" y="202"/>
                </a:cxn>
                <a:cxn ang="0">
                  <a:pos x="545" y="185"/>
                </a:cxn>
                <a:cxn ang="0">
                  <a:pos x="507" y="166"/>
                </a:cxn>
                <a:cxn ang="0">
                  <a:pos x="467" y="145"/>
                </a:cxn>
                <a:cxn ang="0">
                  <a:pos x="426" y="124"/>
                </a:cxn>
                <a:cxn ang="0">
                  <a:pos x="382" y="105"/>
                </a:cxn>
                <a:cxn ang="0">
                  <a:pos x="338" y="84"/>
                </a:cxn>
                <a:cxn ang="0">
                  <a:pos x="298" y="67"/>
                </a:cxn>
                <a:cxn ang="0">
                  <a:pos x="255" y="48"/>
                </a:cxn>
                <a:cxn ang="0">
                  <a:pos x="217" y="35"/>
                </a:cxn>
                <a:cxn ang="0">
                  <a:pos x="181" y="21"/>
                </a:cxn>
                <a:cxn ang="0">
                  <a:pos x="146" y="12"/>
                </a:cxn>
                <a:cxn ang="0">
                  <a:pos x="118" y="4"/>
                </a:cxn>
                <a:cxn ang="0">
                  <a:pos x="93" y="0"/>
                </a:cxn>
                <a:cxn ang="0">
                  <a:pos x="72" y="2"/>
                </a:cxn>
                <a:cxn ang="0">
                  <a:pos x="59" y="8"/>
                </a:cxn>
                <a:cxn ang="0">
                  <a:pos x="36" y="27"/>
                </a:cxn>
                <a:cxn ang="0">
                  <a:pos x="25" y="46"/>
                </a:cxn>
                <a:cxn ang="0">
                  <a:pos x="17" y="63"/>
                </a:cxn>
                <a:cxn ang="0">
                  <a:pos x="11" y="80"/>
                </a:cxn>
                <a:cxn ang="0">
                  <a:pos x="6" y="99"/>
                </a:cxn>
                <a:cxn ang="0">
                  <a:pos x="2" y="120"/>
                </a:cxn>
                <a:cxn ang="0">
                  <a:pos x="0" y="141"/>
                </a:cxn>
                <a:cxn ang="0">
                  <a:pos x="2" y="162"/>
                </a:cxn>
                <a:cxn ang="0">
                  <a:pos x="4" y="185"/>
                </a:cxn>
                <a:cxn ang="0">
                  <a:pos x="10" y="207"/>
                </a:cxn>
                <a:cxn ang="0">
                  <a:pos x="17" y="228"/>
                </a:cxn>
                <a:cxn ang="0">
                  <a:pos x="30" y="249"/>
                </a:cxn>
                <a:cxn ang="0">
                  <a:pos x="44" y="268"/>
                </a:cxn>
                <a:cxn ang="0">
                  <a:pos x="61" y="287"/>
                </a:cxn>
                <a:cxn ang="0">
                  <a:pos x="82" y="304"/>
                </a:cxn>
                <a:cxn ang="0">
                  <a:pos x="105" y="320"/>
                </a:cxn>
                <a:cxn ang="0">
                  <a:pos x="133" y="335"/>
                </a:cxn>
                <a:cxn ang="0">
                  <a:pos x="165" y="346"/>
                </a:cxn>
                <a:cxn ang="0">
                  <a:pos x="203" y="354"/>
                </a:cxn>
                <a:cxn ang="0">
                  <a:pos x="245" y="361"/>
                </a:cxn>
                <a:cxn ang="0">
                  <a:pos x="287" y="363"/>
                </a:cxn>
                <a:cxn ang="0">
                  <a:pos x="327" y="365"/>
                </a:cxn>
                <a:cxn ang="0">
                  <a:pos x="365" y="365"/>
                </a:cxn>
                <a:cxn ang="0">
                  <a:pos x="401" y="363"/>
                </a:cxn>
                <a:cxn ang="0">
                  <a:pos x="435" y="360"/>
                </a:cxn>
                <a:cxn ang="0">
                  <a:pos x="467" y="356"/>
                </a:cxn>
                <a:cxn ang="0">
                  <a:pos x="496" y="350"/>
                </a:cxn>
                <a:cxn ang="0">
                  <a:pos x="524" y="346"/>
                </a:cxn>
                <a:cxn ang="0">
                  <a:pos x="549" y="339"/>
                </a:cxn>
                <a:cxn ang="0">
                  <a:pos x="574" y="331"/>
                </a:cxn>
                <a:cxn ang="0">
                  <a:pos x="597" y="323"/>
                </a:cxn>
                <a:cxn ang="0">
                  <a:pos x="616" y="316"/>
                </a:cxn>
                <a:cxn ang="0">
                  <a:pos x="633" y="308"/>
                </a:cxn>
                <a:cxn ang="0">
                  <a:pos x="659" y="297"/>
                </a:cxn>
                <a:cxn ang="0">
                  <a:pos x="682" y="283"/>
                </a:cxn>
                <a:cxn ang="0">
                  <a:pos x="697" y="274"/>
                </a:cxn>
                <a:cxn ang="0">
                  <a:pos x="705" y="270"/>
                </a:cxn>
              </a:cxnLst>
              <a:rect l="0" t="0" r="r" b="b"/>
              <a:pathLst>
                <a:path w="705" h="365">
                  <a:moveTo>
                    <a:pt x="705" y="270"/>
                  </a:moveTo>
                  <a:lnTo>
                    <a:pt x="701" y="268"/>
                  </a:lnTo>
                  <a:lnTo>
                    <a:pt x="697" y="264"/>
                  </a:lnTo>
                  <a:lnTo>
                    <a:pt x="694" y="263"/>
                  </a:lnTo>
                  <a:lnTo>
                    <a:pt x="690" y="261"/>
                  </a:lnTo>
                  <a:lnTo>
                    <a:pt x="684" y="257"/>
                  </a:lnTo>
                  <a:lnTo>
                    <a:pt x="680" y="257"/>
                  </a:lnTo>
                  <a:lnTo>
                    <a:pt x="673" y="251"/>
                  </a:lnTo>
                  <a:lnTo>
                    <a:pt x="665" y="247"/>
                  </a:lnTo>
                  <a:lnTo>
                    <a:pt x="657" y="244"/>
                  </a:lnTo>
                  <a:lnTo>
                    <a:pt x="652" y="240"/>
                  </a:lnTo>
                  <a:lnTo>
                    <a:pt x="642" y="234"/>
                  </a:lnTo>
                  <a:lnTo>
                    <a:pt x="633" y="230"/>
                  </a:lnTo>
                  <a:lnTo>
                    <a:pt x="623" y="226"/>
                  </a:lnTo>
                  <a:lnTo>
                    <a:pt x="614" y="221"/>
                  </a:lnTo>
                  <a:lnTo>
                    <a:pt x="602" y="215"/>
                  </a:lnTo>
                  <a:lnTo>
                    <a:pt x="593" y="209"/>
                  </a:lnTo>
                  <a:lnTo>
                    <a:pt x="581" y="202"/>
                  </a:lnTo>
                  <a:lnTo>
                    <a:pt x="570" y="196"/>
                  </a:lnTo>
                  <a:lnTo>
                    <a:pt x="557" y="190"/>
                  </a:lnTo>
                  <a:lnTo>
                    <a:pt x="545" y="185"/>
                  </a:lnTo>
                  <a:lnTo>
                    <a:pt x="532" y="177"/>
                  </a:lnTo>
                  <a:lnTo>
                    <a:pt x="521" y="171"/>
                  </a:lnTo>
                  <a:lnTo>
                    <a:pt x="507" y="166"/>
                  </a:lnTo>
                  <a:lnTo>
                    <a:pt x="494" y="158"/>
                  </a:lnTo>
                  <a:lnTo>
                    <a:pt x="481" y="150"/>
                  </a:lnTo>
                  <a:lnTo>
                    <a:pt x="467" y="145"/>
                  </a:lnTo>
                  <a:lnTo>
                    <a:pt x="452" y="137"/>
                  </a:lnTo>
                  <a:lnTo>
                    <a:pt x="439" y="131"/>
                  </a:lnTo>
                  <a:lnTo>
                    <a:pt x="426" y="124"/>
                  </a:lnTo>
                  <a:lnTo>
                    <a:pt x="412" y="118"/>
                  </a:lnTo>
                  <a:lnTo>
                    <a:pt x="397" y="111"/>
                  </a:lnTo>
                  <a:lnTo>
                    <a:pt x="382" y="105"/>
                  </a:lnTo>
                  <a:lnTo>
                    <a:pt x="367" y="97"/>
                  </a:lnTo>
                  <a:lnTo>
                    <a:pt x="353" y="92"/>
                  </a:lnTo>
                  <a:lnTo>
                    <a:pt x="338" y="84"/>
                  </a:lnTo>
                  <a:lnTo>
                    <a:pt x="325" y="78"/>
                  </a:lnTo>
                  <a:lnTo>
                    <a:pt x="312" y="73"/>
                  </a:lnTo>
                  <a:lnTo>
                    <a:pt x="298" y="67"/>
                  </a:lnTo>
                  <a:lnTo>
                    <a:pt x="283" y="59"/>
                  </a:lnTo>
                  <a:lnTo>
                    <a:pt x="270" y="54"/>
                  </a:lnTo>
                  <a:lnTo>
                    <a:pt x="255" y="48"/>
                  </a:lnTo>
                  <a:lnTo>
                    <a:pt x="241" y="44"/>
                  </a:lnTo>
                  <a:lnTo>
                    <a:pt x="228" y="38"/>
                  </a:lnTo>
                  <a:lnTo>
                    <a:pt x="217" y="35"/>
                  </a:lnTo>
                  <a:lnTo>
                    <a:pt x="203" y="29"/>
                  </a:lnTo>
                  <a:lnTo>
                    <a:pt x="192" y="25"/>
                  </a:lnTo>
                  <a:lnTo>
                    <a:pt x="181" y="21"/>
                  </a:lnTo>
                  <a:lnTo>
                    <a:pt x="169" y="17"/>
                  </a:lnTo>
                  <a:lnTo>
                    <a:pt x="158" y="14"/>
                  </a:lnTo>
                  <a:lnTo>
                    <a:pt x="146" y="12"/>
                  </a:lnTo>
                  <a:lnTo>
                    <a:pt x="135" y="10"/>
                  </a:lnTo>
                  <a:lnTo>
                    <a:pt x="125" y="6"/>
                  </a:lnTo>
                  <a:lnTo>
                    <a:pt x="118" y="4"/>
                  </a:lnTo>
                  <a:lnTo>
                    <a:pt x="108" y="4"/>
                  </a:lnTo>
                  <a:lnTo>
                    <a:pt x="99" y="2"/>
                  </a:lnTo>
                  <a:lnTo>
                    <a:pt x="93" y="0"/>
                  </a:lnTo>
                  <a:lnTo>
                    <a:pt x="84" y="0"/>
                  </a:lnTo>
                  <a:lnTo>
                    <a:pt x="78" y="2"/>
                  </a:lnTo>
                  <a:lnTo>
                    <a:pt x="72" y="2"/>
                  </a:lnTo>
                  <a:lnTo>
                    <a:pt x="67" y="4"/>
                  </a:lnTo>
                  <a:lnTo>
                    <a:pt x="63" y="6"/>
                  </a:lnTo>
                  <a:lnTo>
                    <a:pt x="59" y="8"/>
                  </a:lnTo>
                  <a:lnTo>
                    <a:pt x="51" y="12"/>
                  </a:lnTo>
                  <a:lnTo>
                    <a:pt x="44" y="19"/>
                  </a:lnTo>
                  <a:lnTo>
                    <a:pt x="36" y="27"/>
                  </a:lnTo>
                  <a:lnTo>
                    <a:pt x="30" y="36"/>
                  </a:lnTo>
                  <a:lnTo>
                    <a:pt x="29" y="40"/>
                  </a:lnTo>
                  <a:lnTo>
                    <a:pt x="25" y="46"/>
                  </a:lnTo>
                  <a:lnTo>
                    <a:pt x="23" y="52"/>
                  </a:lnTo>
                  <a:lnTo>
                    <a:pt x="19" y="57"/>
                  </a:lnTo>
                  <a:lnTo>
                    <a:pt x="17" y="63"/>
                  </a:lnTo>
                  <a:lnTo>
                    <a:pt x="13" y="69"/>
                  </a:lnTo>
                  <a:lnTo>
                    <a:pt x="11" y="74"/>
                  </a:lnTo>
                  <a:lnTo>
                    <a:pt x="11" y="80"/>
                  </a:lnTo>
                  <a:lnTo>
                    <a:pt x="8" y="86"/>
                  </a:lnTo>
                  <a:lnTo>
                    <a:pt x="6" y="93"/>
                  </a:lnTo>
                  <a:lnTo>
                    <a:pt x="6" y="99"/>
                  </a:lnTo>
                  <a:lnTo>
                    <a:pt x="4" y="105"/>
                  </a:lnTo>
                  <a:lnTo>
                    <a:pt x="2" y="112"/>
                  </a:lnTo>
                  <a:lnTo>
                    <a:pt x="2" y="120"/>
                  </a:lnTo>
                  <a:lnTo>
                    <a:pt x="2" y="126"/>
                  </a:lnTo>
                  <a:lnTo>
                    <a:pt x="2" y="133"/>
                  </a:lnTo>
                  <a:lnTo>
                    <a:pt x="0" y="141"/>
                  </a:lnTo>
                  <a:lnTo>
                    <a:pt x="0" y="149"/>
                  </a:lnTo>
                  <a:lnTo>
                    <a:pt x="0" y="156"/>
                  </a:lnTo>
                  <a:lnTo>
                    <a:pt x="2" y="162"/>
                  </a:lnTo>
                  <a:lnTo>
                    <a:pt x="2" y="169"/>
                  </a:lnTo>
                  <a:lnTo>
                    <a:pt x="4" y="177"/>
                  </a:lnTo>
                  <a:lnTo>
                    <a:pt x="4" y="185"/>
                  </a:lnTo>
                  <a:lnTo>
                    <a:pt x="6" y="194"/>
                  </a:lnTo>
                  <a:lnTo>
                    <a:pt x="8" y="200"/>
                  </a:lnTo>
                  <a:lnTo>
                    <a:pt x="10" y="207"/>
                  </a:lnTo>
                  <a:lnTo>
                    <a:pt x="11" y="213"/>
                  </a:lnTo>
                  <a:lnTo>
                    <a:pt x="15" y="221"/>
                  </a:lnTo>
                  <a:lnTo>
                    <a:pt x="17" y="228"/>
                  </a:lnTo>
                  <a:lnTo>
                    <a:pt x="21" y="234"/>
                  </a:lnTo>
                  <a:lnTo>
                    <a:pt x="25" y="242"/>
                  </a:lnTo>
                  <a:lnTo>
                    <a:pt x="30" y="249"/>
                  </a:lnTo>
                  <a:lnTo>
                    <a:pt x="34" y="257"/>
                  </a:lnTo>
                  <a:lnTo>
                    <a:pt x="38" y="263"/>
                  </a:lnTo>
                  <a:lnTo>
                    <a:pt x="44" y="268"/>
                  </a:lnTo>
                  <a:lnTo>
                    <a:pt x="49" y="276"/>
                  </a:lnTo>
                  <a:lnTo>
                    <a:pt x="55" y="282"/>
                  </a:lnTo>
                  <a:lnTo>
                    <a:pt x="61" y="287"/>
                  </a:lnTo>
                  <a:lnTo>
                    <a:pt x="67" y="293"/>
                  </a:lnTo>
                  <a:lnTo>
                    <a:pt x="74" y="301"/>
                  </a:lnTo>
                  <a:lnTo>
                    <a:pt x="82" y="304"/>
                  </a:lnTo>
                  <a:lnTo>
                    <a:pt x="89" y="310"/>
                  </a:lnTo>
                  <a:lnTo>
                    <a:pt x="97" y="316"/>
                  </a:lnTo>
                  <a:lnTo>
                    <a:pt x="105" y="320"/>
                  </a:lnTo>
                  <a:lnTo>
                    <a:pt x="114" y="325"/>
                  </a:lnTo>
                  <a:lnTo>
                    <a:pt x="124" y="329"/>
                  </a:lnTo>
                  <a:lnTo>
                    <a:pt x="133" y="335"/>
                  </a:lnTo>
                  <a:lnTo>
                    <a:pt x="144" y="339"/>
                  </a:lnTo>
                  <a:lnTo>
                    <a:pt x="154" y="342"/>
                  </a:lnTo>
                  <a:lnTo>
                    <a:pt x="165" y="346"/>
                  </a:lnTo>
                  <a:lnTo>
                    <a:pt x="179" y="350"/>
                  </a:lnTo>
                  <a:lnTo>
                    <a:pt x="190" y="352"/>
                  </a:lnTo>
                  <a:lnTo>
                    <a:pt x="203" y="354"/>
                  </a:lnTo>
                  <a:lnTo>
                    <a:pt x="217" y="358"/>
                  </a:lnTo>
                  <a:lnTo>
                    <a:pt x="230" y="360"/>
                  </a:lnTo>
                  <a:lnTo>
                    <a:pt x="245" y="361"/>
                  </a:lnTo>
                  <a:lnTo>
                    <a:pt x="258" y="363"/>
                  </a:lnTo>
                  <a:lnTo>
                    <a:pt x="272" y="363"/>
                  </a:lnTo>
                  <a:lnTo>
                    <a:pt x="287" y="363"/>
                  </a:lnTo>
                  <a:lnTo>
                    <a:pt x="300" y="365"/>
                  </a:lnTo>
                  <a:lnTo>
                    <a:pt x="314" y="365"/>
                  </a:lnTo>
                  <a:lnTo>
                    <a:pt x="327" y="365"/>
                  </a:lnTo>
                  <a:lnTo>
                    <a:pt x="338" y="365"/>
                  </a:lnTo>
                  <a:lnTo>
                    <a:pt x="353" y="365"/>
                  </a:lnTo>
                  <a:lnTo>
                    <a:pt x="365" y="365"/>
                  </a:lnTo>
                  <a:lnTo>
                    <a:pt x="376" y="363"/>
                  </a:lnTo>
                  <a:lnTo>
                    <a:pt x="390" y="363"/>
                  </a:lnTo>
                  <a:lnTo>
                    <a:pt x="401" y="363"/>
                  </a:lnTo>
                  <a:lnTo>
                    <a:pt x="412" y="361"/>
                  </a:lnTo>
                  <a:lnTo>
                    <a:pt x="424" y="361"/>
                  </a:lnTo>
                  <a:lnTo>
                    <a:pt x="435" y="360"/>
                  </a:lnTo>
                  <a:lnTo>
                    <a:pt x="447" y="360"/>
                  </a:lnTo>
                  <a:lnTo>
                    <a:pt x="456" y="358"/>
                  </a:lnTo>
                  <a:lnTo>
                    <a:pt x="467" y="356"/>
                  </a:lnTo>
                  <a:lnTo>
                    <a:pt x="477" y="354"/>
                  </a:lnTo>
                  <a:lnTo>
                    <a:pt x="486" y="352"/>
                  </a:lnTo>
                  <a:lnTo>
                    <a:pt x="496" y="350"/>
                  </a:lnTo>
                  <a:lnTo>
                    <a:pt x="505" y="350"/>
                  </a:lnTo>
                  <a:lnTo>
                    <a:pt x="515" y="346"/>
                  </a:lnTo>
                  <a:lnTo>
                    <a:pt x="524" y="346"/>
                  </a:lnTo>
                  <a:lnTo>
                    <a:pt x="534" y="342"/>
                  </a:lnTo>
                  <a:lnTo>
                    <a:pt x="542" y="341"/>
                  </a:lnTo>
                  <a:lnTo>
                    <a:pt x="549" y="339"/>
                  </a:lnTo>
                  <a:lnTo>
                    <a:pt x="559" y="337"/>
                  </a:lnTo>
                  <a:lnTo>
                    <a:pt x="566" y="333"/>
                  </a:lnTo>
                  <a:lnTo>
                    <a:pt x="574" y="331"/>
                  </a:lnTo>
                  <a:lnTo>
                    <a:pt x="581" y="329"/>
                  </a:lnTo>
                  <a:lnTo>
                    <a:pt x="591" y="327"/>
                  </a:lnTo>
                  <a:lnTo>
                    <a:pt x="597" y="323"/>
                  </a:lnTo>
                  <a:lnTo>
                    <a:pt x="602" y="321"/>
                  </a:lnTo>
                  <a:lnTo>
                    <a:pt x="610" y="318"/>
                  </a:lnTo>
                  <a:lnTo>
                    <a:pt x="616" y="316"/>
                  </a:lnTo>
                  <a:lnTo>
                    <a:pt x="621" y="314"/>
                  </a:lnTo>
                  <a:lnTo>
                    <a:pt x="629" y="310"/>
                  </a:lnTo>
                  <a:lnTo>
                    <a:pt x="633" y="308"/>
                  </a:lnTo>
                  <a:lnTo>
                    <a:pt x="640" y="306"/>
                  </a:lnTo>
                  <a:lnTo>
                    <a:pt x="650" y="301"/>
                  </a:lnTo>
                  <a:lnTo>
                    <a:pt x="659" y="297"/>
                  </a:lnTo>
                  <a:lnTo>
                    <a:pt x="667" y="291"/>
                  </a:lnTo>
                  <a:lnTo>
                    <a:pt x="676" y="289"/>
                  </a:lnTo>
                  <a:lnTo>
                    <a:pt x="682" y="283"/>
                  </a:lnTo>
                  <a:lnTo>
                    <a:pt x="688" y="280"/>
                  </a:lnTo>
                  <a:lnTo>
                    <a:pt x="692" y="278"/>
                  </a:lnTo>
                  <a:lnTo>
                    <a:pt x="697" y="274"/>
                  </a:lnTo>
                  <a:lnTo>
                    <a:pt x="701" y="270"/>
                  </a:lnTo>
                  <a:lnTo>
                    <a:pt x="705" y="270"/>
                  </a:lnTo>
                  <a:lnTo>
                    <a:pt x="705" y="270"/>
                  </a:lnTo>
                  <a:close/>
                </a:path>
              </a:pathLst>
            </a:custGeom>
            <a:solidFill>
              <a:srgbClr val="FFFF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80" name="Freeform 32"/>
            <p:cNvSpPr>
              <a:spLocks/>
            </p:cNvSpPr>
            <p:nvPr/>
          </p:nvSpPr>
          <p:spPr bwMode="auto">
            <a:xfrm>
              <a:off x="2878" y="2157"/>
              <a:ext cx="47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9"/>
                </a:cxn>
                <a:cxn ang="0">
                  <a:pos x="95" y="60"/>
                </a:cxn>
                <a:cxn ang="0">
                  <a:pos x="95" y="60"/>
                </a:cxn>
                <a:cxn ang="0">
                  <a:pos x="95" y="64"/>
                </a:cxn>
                <a:cxn ang="0">
                  <a:pos x="94" y="68"/>
                </a:cxn>
                <a:cxn ang="0">
                  <a:pos x="94" y="74"/>
                </a:cxn>
                <a:cxn ang="0">
                  <a:pos x="92" y="79"/>
                </a:cxn>
                <a:cxn ang="0">
                  <a:pos x="92" y="87"/>
                </a:cxn>
                <a:cxn ang="0">
                  <a:pos x="90" y="96"/>
                </a:cxn>
                <a:cxn ang="0">
                  <a:pos x="90" y="104"/>
                </a:cxn>
                <a:cxn ang="0">
                  <a:pos x="88" y="112"/>
                </a:cxn>
                <a:cxn ang="0">
                  <a:pos x="86" y="119"/>
                </a:cxn>
                <a:cxn ang="0">
                  <a:pos x="84" y="127"/>
                </a:cxn>
                <a:cxn ang="0">
                  <a:pos x="82" y="133"/>
                </a:cxn>
                <a:cxn ang="0">
                  <a:pos x="80" y="136"/>
                </a:cxn>
                <a:cxn ang="0">
                  <a:pos x="78" y="140"/>
                </a:cxn>
                <a:cxn ang="0">
                  <a:pos x="76" y="142"/>
                </a:cxn>
                <a:cxn ang="0">
                  <a:pos x="75" y="142"/>
                </a:cxn>
                <a:cxn ang="0">
                  <a:pos x="71" y="140"/>
                </a:cxn>
                <a:cxn ang="0">
                  <a:pos x="67" y="136"/>
                </a:cxn>
                <a:cxn ang="0">
                  <a:pos x="61" y="131"/>
                </a:cxn>
                <a:cxn ang="0">
                  <a:pos x="57" y="125"/>
                </a:cxn>
                <a:cxn ang="0">
                  <a:pos x="54" y="117"/>
                </a:cxn>
                <a:cxn ang="0">
                  <a:pos x="48" y="110"/>
                </a:cxn>
                <a:cxn ang="0">
                  <a:pos x="42" y="102"/>
                </a:cxn>
                <a:cxn ang="0">
                  <a:pos x="37" y="95"/>
                </a:cxn>
                <a:cxn ang="0">
                  <a:pos x="31" y="85"/>
                </a:cxn>
                <a:cxn ang="0">
                  <a:pos x="27" y="77"/>
                </a:cxn>
                <a:cxn ang="0">
                  <a:pos x="21" y="70"/>
                </a:cxn>
                <a:cxn ang="0">
                  <a:pos x="18" y="62"/>
                </a:cxn>
                <a:cxn ang="0">
                  <a:pos x="12" y="55"/>
                </a:cxn>
                <a:cxn ang="0">
                  <a:pos x="10" y="49"/>
                </a:cxn>
                <a:cxn ang="0">
                  <a:pos x="6" y="43"/>
                </a:cxn>
                <a:cxn ang="0">
                  <a:pos x="6" y="43"/>
                </a:cxn>
                <a:cxn ang="0">
                  <a:pos x="4" y="34"/>
                </a:cxn>
                <a:cxn ang="0">
                  <a:pos x="10" y="26"/>
                </a:cxn>
                <a:cxn ang="0">
                  <a:pos x="16" y="20"/>
                </a:cxn>
                <a:cxn ang="0">
                  <a:pos x="19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5" h="142">
                  <a:moveTo>
                    <a:pt x="0" y="0"/>
                  </a:moveTo>
                  <a:lnTo>
                    <a:pt x="35" y="9"/>
                  </a:lnTo>
                  <a:lnTo>
                    <a:pt x="95" y="60"/>
                  </a:lnTo>
                  <a:lnTo>
                    <a:pt x="95" y="60"/>
                  </a:lnTo>
                  <a:lnTo>
                    <a:pt x="95" y="64"/>
                  </a:lnTo>
                  <a:lnTo>
                    <a:pt x="94" y="68"/>
                  </a:lnTo>
                  <a:lnTo>
                    <a:pt x="94" y="74"/>
                  </a:lnTo>
                  <a:lnTo>
                    <a:pt x="92" y="79"/>
                  </a:lnTo>
                  <a:lnTo>
                    <a:pt x="92" y="87"/>
                  </a:lnTo>
                  <a:lnTo>
                    <a:pt x="90" y="96"/>
                  </a:lnTo>
                  <a:lnTo>
                    <a:pt x="90" y="104"/>
                  </a:lnTo>
                  <a:lnTo>
                    <a:pt x="88" y="112"/>
                  </a:lnTo>
                  <a:lnTo>
                    <a:pt x="86" y="119"/>
                  </a:lnTo>
                  <a:lnTo>
                    <a:pt x="84" y="127"/>
                  </a:lnTo>
                  <a:lnTo>
                    <a:pt x="82" y="133"/>
                  </a:lnTo>
                  <a:lnTo>
                    <a:pt x="80" y="136"/>
                  </a:lnTo>
                  <a:lnTo>
                    <a:pt x="78" y="140"/>
                  </a:lnTo>
                  <a:lnTo>
                    <a:pt x="76" y="142"/>
                  </a:lnTo>
                  <a:lnTo>
                    <a:pt x="75" y="142"/>
                  </a:lnTo>
                  <a:lnTo>
                    <a:pt x="71" y="140"/>
                  </a:lnTo>
                  <a:lnTo>
                    <a:pt x="67" y="136"/>
                  </a:lnTo>
                  <a:lnTo>
                    <a:pt x="61" y="131"/>
                  </a:lnTo>
                  <a:lnTo>
                    <a:pt x="57" y="125"/>
                  </a:lnTo>
                  <a:lnTo>
                    <a:pt x="54" y="117"/>
                  </a:lnTo>
                  <a:lnTo>
                    <a:pt x="48" y="110"/>
                  </a:lnTo>
                  <a:lnTo>
                    <a:pt x="42" y="102"/>
                  </a:lnTo>
                  <a:lnTo>
                    <a:pt x="37" y="95"/>
                  </a:lnTo>
                  <a:lnTo>
                    <a:pt x="31" y="85"/>
                  </a:lnTo>
                  <a:lnTo>
                    <a:pt x="27" y="77"/>
                  </a:lnTo>
                  <a:lnTo>
                    <a:pt x="21" y="70"/>
                  </a:lnTo>
                  <a:lnTo>
                    <a:pt x="18" y="62"/>
                  </a:lnTo>
                  <a:lnTo>
                    <a:pt x="12" y="55"/>
                  </a:lnTo>
                  <a:lnTo>
                    <a:pt x="10" y="49"/>
                  </a:lnTo>
                  <a:lnTo>
                    <a:pt x="6" y="43"/>
                  </a:lnTo>
                  <a:lnTo>
                    <a:pt x="6" y="43"/>
                  </a:lnTo>
                  <a:lnTo>
                    <a:pt x="4" y="34"/>
                  </a:lnTo>
                  <a:lnTo>
                    <a:pt x="10" y="26"/>
                  </a:lnTo>
                  <a:lnTo>
                    <a:pt x="16" y="20"/>
                  </a:lnTo>
                  <a:lnTo>
                    <a:pt x="19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3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81" name="Freeform 33"/>
            <p:cNvSpPr>
              <a:spLocks/>
            </p:cNvSpPr>
            <p:nvPr/>
          </p:nvSpPr>
          <p:spPr bwMode="auto">
            <a:xfrm>
              <a:off x="2523" y="2389"/>
              <a:ext cx="264" cy="167"/>
            </a:xfrm>
            <a:custGeom>
              <a:avLst/>
              <a:gdLst/>
              <a:ahLst/>
              <a:cxnLst>
                <a:cxn ang="0">
                  <a:pos x="34" y="10"/>
                </a:cxn>
                <a:cxn ang="0">
                  <a:pos x="30" y="17"/>
                </a:cxn>
                <a:cxn ang="0">
                  <a:pos x="30" y="29"/>
                </a:cxn>
                <a:cxn ang="0">
                  <a:pos x="30" y="42"/>
                </a:cxn>
                <a:cxn ang="0">
                  <a:pos x="34" y="59"/>
                </a:cxn>
                <a:cxn ang="0">
                  <a:pos x="42" y="78"/>
                </a:cxn>
                <a:cxn ang="0">
                  <a:pos x="49" y="93"/>
                </a:cxn>
                <a:cxn ang="0">
                  <a:pos x="57" y="105"/>
                </a:cxn>
                <a:cxn ang="0">
                  <a:pos x="66" y="116"/>
                </a:cxn>
                <a:cxn ang="0">
                  <a:pos x="78" y="128"/>
                </a:cxn>
                <a:cxn ang="0">
                  <a:pos x="91" y="139"/>
                </a:cxn>
                <a:cxn ang="0">
                  <a:pos x="106" y="152"/>
                </a:cxn>
                <a:cxn ang="0">
                  <a:pos x="123" y="164"/>
                </a:cxn>
                <a:cxn ang="0">
                  <a:pos x="142" y="177"/>
                </a:cxn>
                <a:cxn ang="0">
                  <a:pos x="165" y="190"/>
                </a:cxn>
                <a:cxn ang="0">
                  <a:pos x="192" y="202"/>
                </a:cxn>
                <a:cxn ang="0">
                  <a:pos x="218" y="215"/>
                </a:cxn>
                <a:cxn ang="0">
                  <a:pos x="249" y="228"/>
                </a:cxn>
                <a:cxn ang="0">
                  <a:pos x="283" y="242"/>
                </a:cxn>
                <a:cxn ang="0">
                  <a:pos x="319" y="255"/>
                </a:cxn>
                <a:cxn ang="0">
                  <a:pos x="359" y="268"/>
                </a:cxn>
                <a:cxn ang="0">
                  <a:pos x="403" y="282"/>
                </a:cxn>
                <a:cxn ang="0">
                  <a:pos x="450" y="295"/>
                </a:cxn>
                <a:cxn ang="0">
                  <a:pos x="501" y="308"/>
                </a:cxn>
                <a:cxn ang="0">
                  <a:pos x="479" y="335"/>
                </a:cxn>
                <a:cxn ang="0">
                  <a:pos x="471" y="333"/>
                </a:cxn>
                <a:cxn ang="0">
                  <a:pos x="465" y="331"/>
                </a:cxn>
                <a:cxn ang="0">
                  <a:pos x="456" y="329"/>
                </a:cxn>
                <a:cxn ang="0">
                  <a:pos x="442" y="325"/>
                </a:cxn>
                <a:cxn ang="0">
                  <a:pos x="429" y="321"/>
                </a:cxn>
                <a:cxn ang="0">
                  <a:pos x="412" y="318"/>
                </a:cxn>
                <a:cxn ang="0">
                  <a:pos x="395" y="314"/>
                </a:cxn>
                <a:cxn ang="0">
                  <a:pos x="376" y="308"/>
                </a:cxn>
                <a:cxn ang="0">
                  <a:pos x="355" y="302"/>
                </a:cxn>
                <a:cxn ang="0">
                  <a:pos x="334" y="295"/>
                </a:cxn>
                <a:cxn ang="0">
                  <a:pos x="313" y="289"/>
                </a:cxn>
                <a:cxn ang="0">
                  <a:pos x="289" y="282"/>
                </a:cxn>
                <a:cxn ang="0">
                  <a:pos x="266" y="272"/>
                </a:cxn>
                <a:cxn ang="0">
                  <a:pos x="243" y="263"/>
                </a:cxn>
                <a:cxn ang="0">
                  <a:pos x="220" y="255"/>
                </a:cxn>
                <a:cxn ang="0">
                  <a:pos x="195" y="244"/>
                </a:cxn>
                <a:cxn ang="0">
                  <a:pos x="173" y="232"/>
                </a:cxn>
                <a:cxn ang="0">
                  <a:pos x="150" y="221"/>
                </a:cxn>
                <a:cxn ang="0">
                  <a:pos x="129" y="207"/>
                </a:cxn>
                <a:cxn ang="0">
                  <a:pos x="108" y="194"/>
                </a:cxn>
                <a:cxn ang="0">
                  <a:pos x="87" y="181"/>
                </a:cxn>
                <a:cxn ang="0">
                  <a:pos x="70" y="166"/>
                </a:cxn>
                <a:cxn ang="0">
                  <a:pos x="53" y="150"/>
                </a:cxn>
                <a:cxn ang="0">
                  <a:pos x="38" y="133"/>
                </a:cxn>
                <a:cxn ang="0">
                  <a:pos x="26" y="118"/>
                </a:cxn>
                <a:cxn ang="0">
                  <a:pos x="15" y="101"/>
                </a:cxn>
                <a:cxn ang="0">
                  <a:pos x="7" y="82"/>
                </a:cxn>
                <a:cxn ang="0">
                  <a:pos x="2" y="63"/>
                </a:cxn>
                <a:cxn ang="0">
                  <a:pos x="0" y="44"/>
                </a:cxn>
                <a:cxn ang="0">
                  <a:pos x="0" y="25"/>
                </a:cxn>
                <a:cxn ang="0">
                  <a:pos x="5" y="4"/>
                </a:cxn>
                <a:cxn ang="0">
                  <a:pos x="9" y="0"/>
                </a:cxn>
                <a:cxn ang="0">
                  <a:pos x="21" y="2"/>
                </a:cxn>
                <a:cxn ang="0">
                  <a:pos x="30" y="6"/>
                </a:cxn>
                <a:cxn ang="0">
                  <a:pos x="36" y="8"/>
                </a:cxn>
              </a:cxnLst>
              <a:rect l="0" t="0" r="r" b="b"/>
              <a:pathLst>
                <a:path w="528" h="335">
                  <a:moveTo>
                    <a:pt x="36" y="8"/>
                  </a:moveTo>
                  <a:lnTo>
                    <a:pt x="34" y="10"/>
                  </a:lnTo>
                  <a:lnTo>
                    <a:pt x="32" y="15"/>
                  </a:lnTo>
                  <a:lnTo>
                    <a:pt x="30" y="17"/>
                  </a:lnTo>
                  <a:lnTo>
                    <a:pt x="30" y="23"/>
                  </a:lnTo>
                  <a:lnTo>
                    <a:pt x="30" y="29"/>
                  </a:lnTo>
                  <a:lnTo>
                    <a:pt x="30" y="36"/>
                  </a:lnTo>
                  <a:lnTo>
                    <a:pt x="30" y="42"/>
                  </a:lnTo>
                  <a:lnTo>
                    <a:pt x="32" y="52"/>
                  </a:lnTo>
                  <a:lnTo>
                    <a:pt x="34" y="59"/>
                  </a:lnTo>
                  <a:lnTo>
                    <a:pt x="38" y="69"/>
                  </a:lnTo>
                  <a:lnTo>
                    <a:pt x="42" y="78"/>
                  </a:lnTo>
                  <a:lnTo>
                    <a:pt x="47" y="88"/>
                  </a:lnTo>
                  <a:lnTo>
                    <a:pt x="49" y="93"/>
                  </a:lnTo>
                  <a:lnTo>
                    <a:pt x="53" y="99"/>
                  </a:lnTo>
                  <a:lnTo>
                    <a:pt x="57" y="105"/>
                  </a:lnTo>
                  <a:lnTo>
                    <a:pt x="62" y="111"/>
                  </a:lnTo>
                  <a:lnTo>
                    <a:pt x="66" y="116"/>
                  </a:lnTo>
                  <a:lnTo>
                    <a:pt x="72" y="122"/>
                  </a:lnTo>
                  <a:lnTo>
                    <a:pt x="78" y="128"/>
                  </a:lnTo>
                  <a:lnTo>
                    <a:pt x="85" y="133"/>
                  </a:lnTo>
                  <a:lnTo>
                    <a:pt x="91" y="139"/>
                  </a:lnTo>
                  <a:lnTo>
                    <a:pt x="99" y="145"/>
                  </a:lnTo>
                  <a:lnTo>
                    <a:pt x="106" y="152"/>
                  </a:lnTo>
                  <a:lnTo>
                    <a:pt x="116" y="158"/>
                  </a:lnTo>
                  <a:lnTo>
                    <a:pt x="123" y="164"/>
                  </a:lnTo>
                  <a:lnTo>
                    <a:pt x="133" y="169"/>
                  </a:lnTo>
                  <a:lnTo>
                    <a:pt x="142" y="177"/>
                  </a:lnTo>
                  <a:lnTo>
                    <a:pt x="154" y="183"/>
                  </a:lnTo>
                  <a:lnTo>
                    <a:pt x="165" y="190"/>
                  </a:lnTo>
                  <a:lnTo>
                    <a:pt x="178" y="196"/>
                  </a:lnTo>
                  <a:lnTo>
                    <a:pt x="192" y="202"/>
                  </a:lnTo>
                  <a:lnTo>
                    <a:pt x="205" y="209"/>
                  </a:lnTo>
                  <a:lnTo>
                    <a:pt x="218" y="215"/>
                  </a:lnTo>
                  <a:lnTo>
                    <a:pt x="233" y="223"/>
                  </a:lnTo>
                  <a:lnTo>
                    <a:pt x="249" y="228"/>
                  </a:lnTo>
                  <a:lnTo>
                    <a:pt x="266" y="236"/>
                  </a:lnTo>
                  <a:lnTo>
                    <a:pt x="283" y="242"/>
                  </a:lnTo>
                  <a:lnTo>
                    <a:pt x="300" y="249"/>
                  </a:lnTo>
                  <a:lnTo>
                    <a:pt x="319" y="255"/>
                  </a:lnTo>
                  <a:lnTo>
                    <a:pt x="340" y="263"/>
                  </a:lnTo>
                  <a:lnTo>
                    <a:pt x="359" y="268"/>
                  </a:lnTo>
                  <a:lnTo>
                    <a:pt x="380" y="276"/>
                  </a:lnTo>
                  <a:lnTo>
                    <a:pt x="403" y="282"/>
                  </a:lnTo>
                  <a:lnTo>
                    <a:pt x="425" y="289"/>
                  </a:lnTo>
                  <a:lnTo>
                    <a:pt x="450" y="295"/>
                  </a:lnTo>
                  <a:lnTo>
                    <a:pt x="475" y="301"/>
                  </a:lnTo>
                  <a:lnTo>
                    <a:pt x="501" y="308"/>
                  </a:lnTo>
                  <a:lnTo>
                    <a:pt x="528" y="316"/>
                  </a:lnTo>
                  <a:lnTo>
                    <a:pt x="479" y="335"/>
                  </a:lnTo>
                  <a:lnTo>
                    <a:pt x="477" y="333"/>
                  </a:lnTo>
                  <a:lnTo>
                    <a:pt x="471" y="333"/>
                  </a:lnTo>
                  <a:lnTo>
                    <a:pt x="467" y="331"/>
                  </a:lnTo>
                  <a:lnTo>
                    <a:pt x="465" y="331"/>
                  </a:lnTo>
                  <a:lnTo>
                    <a:pt x="460" y="329"/>
                  </a:lnTo>
                  <a:lnTo>
                    <a:pt x="456" y="329"/>
                  </a:lnTo>
                  <a:lnTo>
                    <a:pt x="448" y="327"/>
                  </a:lnTo>
                  <a:lnTo>
                    <a:pt x="442" y="325"/>
                  </a:lnTo>
                  <a:lnTo>
                    <a:pt x="435" y="323"/>
                  </a:lnTo>
                  <a:lnTo>
                    <a:pt x="429" y="321"/>
                  </a:lnTo>
                  <a:lnTo>
                    <a:pt x="420" y="320"/>
                  </a:lnTo>
                  <a:lnTo>
                    <a:pt x="412" y="318"/>
                  </a:lnTo>
                  <a:lnTo>
                    <a:pt x="404" y="316"/>
                  </a:lnTo>
                  <a:lnTo>
                    <a:pt x="395" y="314"/>
                  </a:lnTo>
                  <a:lnTo>
                    <a:pt x="385" y="312"/>
                  </a:lnTo>
                  <a:lnTo>
                    <a:pt x="376" y="308"/>
                  </a:lnTo>
                  <a:lnTo>
                    <a:pt x="365" y="306"/>
                  </a:lnTo>
                  <a:lnTo>
                    <a:pt x="355" y="302"/>
                  </a:lnTo>
                  <a:lnTo>
                    <a:pt x="344" y="299"/>
                  </a:lnTo>
                  <a:lnTo>
                    <a:pt x="334" y="295"/>
                  </a:lnTo>
                  <a:lnTo>
                    <a:pt x="323" y="291"/>
                  </a:lnTo>
                  <a:lnTo>
                    <a:pt x="313" y="289"/>
                  </a:lnTo>
                  <a:lnTo>
                    <a:pt x="300" y="285"/>
                  </a:lnTo>
                  <a:lnTo>
                    <a:pt x="289" y="282"/>
                  </a:lnTo>
                  <a:lnTo>
                    <a:pt x="277" y="276"/>
                  </a:lnTo>
                  <a:lnTo>
                    <a:pt x="266" y="272"/>
                  </a:lnTo>
                  <a:lnTo>
                    <a:pt x="254" y="266"/>
                  </a:lnTo>
                  <a:lnTo>
                    <a:pt x="243" y="263"/>
                  </a:lnTo>
                  <a:lnTo>
                    <a:pt x="232" y="257"/>
                  </a:lnTo>
                  <a:lnTo>
                    <a:pt x="220" y="255"/>
                  </a:lnTo>
                  <a:lnTo>
                    <a:pt x="207" y="249"/>
                  </a:lnTo>
                  <a:lnTo>
                    <a:pt x="195" y="244"/>
                  </a:lnTo>
                  <a:lnTo>
                    <a:pt x="184" y="238"/>
                  </a:lnTo>
                  <a:lnTo>
                    <a:pt x="173" y="232"/>
                  </a:lnTo>
                  <a:lnTo>
                    <a:pt x="161" y="226"/>
                  </a:lnTo>
                  <a:lnTo>
                    <a:pt x="150" y="221"/>
                  </a:lnTo>
                  <a:lnTo>
                    <a:pt x="138" y="213"/>
                  </a:lnTo>
                  <a:lnTo>
                    <a:pt x="129" y="207"/>
                  </a:lnTo>
                  <a:lnTo>
                    <a:pt x="118" y="200"/>
                  </a:lnTo>
                  <a:lnTo>
                    <a:pt x="108" y="194"/>
                  </a:lnTo>
                  <a:lnTo>
                    <a:pt x="97" y="187"/>
                  </a:lnTo>
                  <a:lnTo>
                    <a:pt x="87" y="181"/>
                  </a:lnTo>
                  <a:lnTo>
                    <a:pt x="80" y="173"/>
                  </a:lnTo>
                  <a:lnTo>
                    <a:pt x="70" y="166"/>
                  </a:lnTo>
                  <a:lnTo>
                    <a:pt x="61" y="158"/>
                  </a:lnTo>
                  <a:lnTo>
                    <a:pt x="53" y="150"/>
                  </a:lnTo>
                  <a:lnTo>
                    <a:pt x="45" y="143"/>
                  </a:lnTo>
                  <a:lnTo>
                    <a:pt x="38" y="133"/>
                  </a:lnTo>
                  <a:lnTo>
                    <a:pt x="32" y="126"/>
                  </a:lnTo>
                  <a:lnTo>
                    <a:pt x="26" y="118"/>
                  </a:lnTo>
                  <a:lnTo>
                    <a:pt x="21" y="109"/>
                  </a:lnTo>
                  <a:lnTo>
                    <a:pt x="15" y="101"/>
                  </a:lnTo>
                  <a:lnTo>
                    <a:pt x="11" y="92"/>
                  </a:lnTo>
                  <a:lnTo>
                    <a:pt x="7" y="82"/>
                  </a:lnTo>
                  <a:lnTo>
                    <a:pt x="4" y="73"/>
                  </a:lnTo>
                  <a:lnTo>
                    <a:pt x="2" y="63"/>
                  </a:lnTo>
                  <a:lnTo>
                    <a:pt x="0" y="54"/>
                  </a:lnTo>
                  <a:lnTo>
                    <a:pt x="0" y="44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5" y="4"/>
                  </a:lnTo>
                  <a:lnTo>
                    <a:pt x="5" y="0"/>
                  </a:lnTo>
                  <a:lnTo>
                    <a:pt x="9" y="0"/>
                  </a:lnTo>
                  <a:lnTo>
                    <a:pt x="15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30" y="6"/>
                  </a:lnTo>
                  <a:lnTo>
                    <a:pt x="34" y="8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82" name="Freeform 34"/>
            <p:cNvSpPr>
              <a:spLocks/>
            </p:cNvSpPr>
            <p:nvPr/>
          </p:nvSpPr>
          <p:spPr bwMode="auto">
            <a:xfrm>
              <a:off x="2637" y="2547"/>
              <a:ext cx="150" cy="236"/>
            </a:xfrm>
            <a:custGeom>
              <a:avLst/>
              <a:gdLst/>
              <a:ahLst/>
              <a:cxnLst>
                <a:cxn ang="0">
                  <a:pos x="290" y="13"/>
                </a:cxn>
                <a:cxn ang="0">
                  <a:pos x="273" y="38"/>
                </a:cxn>
                <a:cxn ang="0">
                  <a:pos x="258" y="63"/>
                </a:cxn>
                <a:cxn ang="0">
                  <a:pos x="243" y="83"/>
                </a:cxn>
                <a:cxn ang="0">
                  <a:pos x="230" y="106"/>
                </a:cxn>
                <a:cxn ang="0">
                  <a:pos x="216" y="129"/>
                </a:cxn>
                <a:cxn ang="0">
                  <a:pos x="205" y="152"/>
                </a:cxn>
                <a:cxn ang="0">
                  <a:pos x="192" y="173"/>
                </a:cxn>
                <a:cxn ang="0">
                  <a:pos x="180" y="196"/>
                </a:cxn>
                <a:cxn ang="0">
                  <a:pos x="167" y="218"/>
                </a:cxn>
                <a:cxn ang="0">
                  <a:pos x="157" y="241"/>
                </a:cxn>
                <a:cxn ang="0">
                  <a:pos x="146" y="260"/>
                </a:cxn>
                <a:cxn ang="0">
                  <a:pos x="135" y="281"/>
                </a:cxn>
                <a:cxn ang="0">
                  <a:pos x="121" y="304"/>
                </a:cxn>
                <a:cxn ang="0">
                  <a:pos x="112" y="325"/>
                </a:cxn>
                <a:cxn ang="0">
                  <a:pos x="100" y="346"/>
                </a:cxn>
                <a:cxn ang="0">
                  <a:pos x="89" y="369"/>
                </a:cxn>
                <a:cxn ang="0">
                  <a:pos x="78" y="389"/>
                </a:cxn>
                <a:cxn ang="0">
                  <a:pos x="66" y="412"/>
                </a:cxn>
                <a:cxn ang="0">
                  <a:pos x="55" y="433"/>
                </a:cxn>
                <a:cxn ang="0">
                  <a:pos x="43" y="456"/>
                </a:cxn>
                <a:cxn ang="0">
                  <a:pos x="30" y="469"/>
                </a:cxn>
                <a:cxn ang="0">
                  <a:pos x="15" y="471"/>
                </a:cxn>
                <a:cxn ang="0">
                  <a:pos x="2" y="462"/>
                </a:cxn>
                <a:cxn ang="0">
                  <a:pos x="13" y="441"/>
                </a:cxn>
                <a:cxn ang="0">
                  <a:pos x="24" y="420"/>
                </a:cxn>
                <a:cxn ang="0">
                  <a:pos x="34" y="399"/>
                </a:cxn>
                <a:cxn ang="0">
                  <a:pos x="43" y="378"/>
                </a:cxn>
                <a:cxn ang="0">
                  <a:pos x="55" y="361"/>
                </a:cxn>
                <a:cxn ang="0">
                  <a:pos x="64" y="340"/>
                </a:cxn>
                <a:cxn ang="0">
                  <a:pos x="74" y="319"/>
                </a:cxn>
                <a:cxn ang="0">
                  <a:pos x="83" y="300"/>
                </a:cxn>
                <a:cxn ang="0">
                  <a:pos x="95" y="281"/>
                </a:cxn>
                <a:cxn ang="0">
                  <a:pos x="104" y="260"/>
                </a:cxn>
                <a:cxn ang="0">
                  <a:pos x="114" y="241"/>
                </a:cxn>
                <a:cxn ang="0">
                  <a:pos x="123" y="220"/>
                </a:cxn>
                <a:cxn ang="0">
                  <a:pos x="137" y="199"/>
                </a:cxn>
                <a:cxn ang="0">
                  <a:pos x="146" y="177"/>
                </a:cxn>
                <a:cxn ang="0">
                  <a:pos x="159" y="158"/>
                </a:cxn>
                <a:cxn ang="0">
                  <a:pos x="171" y="135"/>
                </a:cxn>
                <a:cxn ang="0">
                  <a:pos x="184" y="112"/>
                </a:cxn>
                <a:cxn ang="0">
                  <a:pos x="199" y="89"/>
                </a:cxn>
                <a:cxn ang="0">
                  <a:pos x="213" y="64"/>
                </a:cxn>
                <a:cxn ang="0">
                  <a:pos x="230" y="40"/>
                </a:cxn>
                <a:cxn ang="0">
                  <a:pos x="247" y="17"/>
                </a:cxn>
              </a:cxnLst>
              <a:rect l="0" t="0" r="r" b="b"/>
              <a:pathLst>
                <a:path w="300" h="471">
                  <a:moveTo>
                    <a:pt x="300" y="0"/>
                  </a:moveTo>
                  <a:lnTo>
                    <a:pt x="296" y="5"/>
                  </a:lnTo>
                  <a:lnTo>
                    <a:pt x="290" y="13"/>
                  </a:lnTo>
                  <a:lnTo>
                    <a:pt x="285" y="23"/>
                  </a:lnTo>
                  <a:lnTo>
                    <a:pt x="279" y="30"/>
                  </a:lnTo>
                  <a:lnTo>
                    <a:pt x="273" y="38"/>
                  </a:lnTo>
                  <a:lnTo>
                    <a:pt x="268" y="45"/>
                  </a:lnTo>
                  <a:lnTo>
                    <a:pt x="264" y="53"/>
                  </a:lnTo>
                  <a:lnTo>
                    <a:pt x="258" y="63"/>
                  </a:lnTo>
                  <a:lnTo>
                    <a:pt x="252" y="68"/>
                  </a:lnTo>
                  <a:lnTo>
                    <a:pt x="249" y="76"/>
                  </a:lnTo>
                  <a:lnTo>
                    <a:pt x="243" y="83"/>
                  </a:lnTo>
                  <a:lnTo>
                    <a:pt x="239" y="93"/>
                  </a:lnTo>
                  <a:lnTo>
                    <a:pt x="235" y="99"/>
                  </a:lnTo>
                  <a:lnTo>
                    <a:pt x="230" y="106"/>
                  </a:lnTo>
                  <a:lnTo>
                    <a:pt x="226" y="114"/>
                  </a:lnTo>
                  <a:lnTo>
                    <a:pt x="222" y="123"/>
                  </a:lnTo>
                  <a:lnTo>
                    <a:pt x="216" y="129"/>
                  </a:lnTo>
                  <a:lnTo>
                    <a:pt x="213" y="137"/>
                  </a:lnTo>
                  <a:lnTo>
                    <a:pt x="209" y="144"/>
                  </a:lnTo>
                  <a:lnTo>
                    <a:pt x="205" y="152"/>
                  </a:lnTo>
                  <a:lnTo>
                    <a:pt x="199" y="158"/>
                  </a:lnTo>
                  <a:lnTo>
                    <a:pt x="195" y="165"/>
                  </a:lnTo>
                  <a:lnTo>
                    <a:pt x="192" y="173"/>
                  </a:lnTo>
                  <a:lnTo>
                    <a:pt x="188" y="182"/>
                  </a:lnTo>
                  <a:lnTo>
                    <a:pt x="182" y="188"/>
                  </a:lnTo>
                  <a:lnTo>
                    <a:pt x="180" y="196"/>
                  </a:lnTo>
                  <a:lnTo>
                    <a:pt x="176" y="203"/>
                  </a:lnTo>
                  <a:lnTo>
                    <a:pt x="173" y="211"/>
                  </a:lnTo>
                  <a:lnTo>
                    <a:pt x="167" y="218"/>
                  </a:lnTo>
                  <a:lnTo>
                    <a:pt x="165" y="224"/>
                  </a:lnTo>
                  <a:lnTo>
                    <a:pt x="159" y="232"/>
                  </a:lnTo>
                  <a:lnTo>
                    <a:pt x="157" y="241"/>
                  </a:lnTo>
                  <a:lnTo>
                    <a:pt x="152" y="247"/>
                  </a:lnTo>
                  <a:lnTo>
                    <a:pt x="148" y="254"/>
                  </a:lnTo>
                  <a:lnTo>
                    <a:pt x="146" y="260"/>
                  </a:lnTo>
                  <a:lnTo>
                    <a:pt x="142" y="268"/>
                  </a:lnTo>
                  <a:lnTo>
                    <a:pt x="137" y="275"/>
                  </a:lnTo>
                  <a:lnTo>
                    <a:pt x="135" y="281"/>
                  </a:lnTo>
                  <a:lnTo>
                    <a:pt x="129" y="289"/>
                  </a:lnTo>
                  <a:lnTo>
                    <a:pt x="127" y="296"/>
                  </a:lnTo>
                  <a:lnTo>
                    <a:pt x="121" y="304"/>
                  </a:lnTo>
                  <a:lnTo>
                    <a:pt x="119" y="310"/>
                  </a:lnTo>
                  <a:lnTo>
                    <a:pt x="116" y="317"/>
                  </a:lnTo>
                  <a:lnTo>
                    <a:pt x="112" y="325"/>
                  </a:lnTo>
                  <a:lnTo>
                    <a:pt x="108" y="332"/>
                  </a:lnTo>
                  <a:lnTo>
                    <a:pt x="104" y="340"/>
                  </a:lnTo>
                  <a:lnTo>
                    <a:pt x="100" y="346"/>
                  </a:lnTo>
                  <a:lnTo>
                    <a:pt x="97" y="353"/>
                  </a:lnTo>
                  <a:lnTo>
                    <a:pt x="93" y="361"/>
                  </a:lnTo>
                  <a:lnTo>
                    <a:pt x="89" y="369"/>
                  </a:lnTo>
                  <a:lnTo>
                    <a:pt x="85" y="374"/>
                  </a:lnTo>
                  <a:lnTo>
                    <a:pt x="81" y="382"/>
                  </a:lnTo>
                  <a:lnTo>
                    <a:pt x="78" y="389"/>
                  </a:lnTo>
                  <a:lnTo>
                    <a:pt x="74" y="397"/>
                  </a:lnTo>
                  <a:lnTo>
                    <a:pt x="70" y="405"/>
                  </a:lnTo>
                  <a:lnTo>
                    <a:pt x="66" y="412"/>
                  </a:lnTo>
                  <a:lnTo>
                    <a:pt x="62" y="418"/>
                  </a:lnTo>
                  <a:lnTo>
                    <a:pt x="59" y="426"/>
                  </a:lnTo>
                  <a:lnTo>
                    <a:pt x="55" y="433"/>
                  </a:lnTo>
                  <a:lnTo>
                    <a:pt x="51" y="441"/>
                  </a:lnTo>
                  <a:lnTo>
                    <a:pt x="47" y="448"/>
                  </a:lnTo>
                  <a:lnTo>
                    <a:pt x="43" y="456"/>
                  </a:lnTo>
                  <a:lnTo>
                    <a:pt x="40" y="464"/>
                  </a:lnTo>
                  <a:lnTo>
                    <a:pt x="36" y="471"/>
                  </a:lnTo>
                  <a:lnTo>
                    <a:pt x="30" y="469"/>
                  </a:lnTo>
                  <a:lnTo>
                    <a:pt x="26" y="469"/>
                  </a:lnTo>
                  <a:lnTo>
                    <a:pt x="21" y="471"/>
                  </a:lnTo>
                  <a:lnTo>
                    <a:pt x="15" y="471"/>
                  </a:lnTo>
                  <a:lnTo>
                    <a:pt x="5" y="471"/>
                  </a:lnTo>
                  <a:lnTo>
                    <a:pt x="0" y="469"/>
                  </a:lnTo>
                  <a:lnTo>
                    <a:pt x="2" y="462"/>
                  </a:lnTo>
                  <a:lnTo>
                    <a:pt x="5" y="454"/>
                  </a:lnTo>
                  <a:lnTo>
                    <a:pt x="9" y="446"/>
                  </a:lnTo>
                  <a:lnTo>
                    <a:pt x="13" y="441"/>
                  </a:lnTo>
                  <a:lnTo>
                    <a:pt x="17" y="433"/>
                  </a:lnTo>
                  <a:lnTo>
                    <a:pt x="21" y="427"/>
                  </a:lnTo>
                  <a:lnTo>
                    <a:pt x="24" y="420"/>
                  </a:lnTo>
                  <a:lnTo>
                    <a:pt x="28" y="412"/>
                  </a:lnTo>
                  <a:lnTo>
                    <a:pt x="30" y="405"/>
                  </a:lnTo>
                  <a:lnTo>
                    <a:pt x="34" y="399"/>
                  </a:lnTo>
                  <a:lnTo>
                    <a:pt x="38" y="393"/>
                  </a:lnTo>
                  <a:lnTo>
                    <a:pt x="42" y="386"/>
                  </a:lnTo>
                  <a:lnTo>
                    <a:pt x="43" y="378"/>
                  </a:lnTo>
                  <a:lnTo>
                    <a:pt x="47" y="372"/>
                  </a:lnTo>
                  <a:lnTo>
                    <a:pt x="51" y="367"/>
                  </a:lnTo>
                  <a:lnTo>
                    <a:pt x="55" y="361"/>
                  </a:lnTo>
                  <a:lnTo>
                    <a:pt x="59" y="353"/>
                  </a:lnTo>
                  <a:lnTo>
                    <a:pt x="61" y="346"/>
                  </a:lnTo>
                  <a:lnTo>
                    <a:pt x="64" y="340"/>
                  </a:lnTo>
                  <a:lnTo>
                    <a:pt x="68" y="332"/>
                  </a:lnTo>
                  <a:lnTo>
                    <a:pt x="70" y="325"/>
                  </a:lnTo>
                  <a:lnTo>
                    <a:pt x="74" y="319"/>
                  </a:lnTo>
                  <a:lnTo>
                    <a:pt x="78" y="313"/>
                  </a:lnTo>
                  <a:lnTo>
                    <a:pt x="81" y="308"/>
                  </a:lnTo>
                  <a:lnTo>
                    <a:pt x="83" y="300"/>
                  </a:lnTo>
                  <a:lnTo>
                    <a:pt x="87" y="292"/>
                  </a:lnTo>
                  <a:lnTo>
                    <a:pt x="91" y="287"/>
                  </a:lnTo>
                  <a:lnTo>
                    <a:pt x="95" y="281"/>
                  </a:lnTo>
                  <a:lnTo>
                    <a:pt x="97" y="273"/>
                  </a:lnTo>
                  <a:lnTo>
                    <a:pt x="100" y="268"/>
                  </a:lnTo>
                  <a:lnTo>
                    <a:pt x="104" y="260"/>
                  </a:lnTo>
                  <a:lnTo>
                    <a:pt x="108" y="254"/>
                  </a:lnTo>
                  <a:lnTo>
                    <a:pt x="112" y="247"/>
                  </a:lnTo>
                  <a:lnTo>
                    <a:pt x="114" y="241"/>
                  </a:lnTo>
                  <a:lnTo>
                    <a:pt x="118" y="234"/>
                  </a:lnTo>
                  <a:lnTo>
                    <a:pt x="121" y="226"/>
                  </a:lnTo>
                  <a:lnTo>
                    <a:pt x="123" y="220"/>
                  </a:lnTo>
                  <a:lnTo>
                    <a:pt x="127" y="213"/>
                  </a:lnTo>
                  <a:lnTo>
                    <a:pt x="131" y="205"/>
                  </a:lnTo>
                  <a:lnTo>
                    <a:pt x="137" y="199"/>
                  </a:lnTo>
                  <a:lnTo>
                    <a:pt x="138" y="192"/>
                  </a:lnTo>
                  <a:lnTo>
                    <a:pt x="142" y="184"/>
                  </a:lnTo>
                  <a:lnTo>
                    <a:pt x="146" y="177"/>
                  </a:lnTo>
                  <a:lnTo>
                    <a:pt x="152" y="171"/>
                  </a:lnTo>
                  <a:lnTo>
                    <a:pt x="154" y="163"/>
                  </a:lnTo>
                  <a:lnTo>
                    <a:pt x="159" y="158"/>
                  </a:lnTo>
                  <a:lnTo>
                    <a:pt x="163" y="150"/>
                  </a:lnTo>
                  <a:lnTo>
                    <a:pt x="167" y="142"/>
                  </a:lnTo>
                  <a:lnTo>
                    <a:pt x="171" y="135"/>
                  </a:lnTo>
                  <a:lnTo>
                    <a:pt x="176" y="127"/>
                  </a:lnTo>
                  <a:lnTo>
                    <a:pt x="180" y="120"/>
                  </a:lnTo>
                  <a:lnTo>
                    <a:pt x="184" y="112"/>
                  </a:lnTo>
                  <a:lnTo>
                    <a:pt x="188" y="102"/>
                  </a:lnTo>
                  <a:lnTo>
                    <a:pt x="194" y="97"/>
                  </a:lnTo>
                  <a:lnTo>
                    <a:pt x="199" y="89"/>
                  </a:lnTo>
                  <a:lnTo>
                    <a:pt x="205" y="82"/>
                  </a:lnTo>
                  <a:lnTo>
                    <a:pt x="209" y="72"/>
                  </a:lnTo>
                  <a:lnTo>
                    <a:pt x="213" y="64"/>
                  </a:lnTo>
                  <a:lnTo>
                    <a:pt x="218" y="57"/>
                  </a:lnTo>
                  <a:lnTo>
                    <a:pt x="224" y="49"/>
                  </a:lnTo>
                  <a:lnTo>
                    <a:pt x="230" y="40"/>
                  </a:lnTo>
                  <a:lnTo>
                    <a:pt x="235" y="32"/>
                  </a:lnTo>
                  <a:lnTo>
                    <a:pt x="239" y="25"/>
                  </a:lnTo>
                  <a:lnTo>
                    <a:pt x="247" y="17"/>
                  </a:lnTo>
                  <a:lnTo>
                    <a:pt x="30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66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83" name="Freeform 35"/>
            <p:cNvSpPr>
              <a:spLocks/>
            </p:cNvSpPr>
            <p:nvPr/>
          </p:nvSpPr>
          <p:spPr bwMode="auto">
            <a:xfrm>
              <a:off x="2594" y="1966"/>
              <a:ext cx="114" cy="85"/>
            </a:xfrm>
            <a:custGeom>
              <a:avLst/>
              <a:gdLst/>
              <a:ahLst/>
              <a:cxnLst>
                <a:cxn ang="0">
                  <a:pos x="217" y="134"/>
                </a:cxn>
                <a:cxn ang="0">
                  <a:pos x="207" y="125"/>
                </a:cxn>
                <a:cxn ang="0">
                  <a:pos x="198" y="117"/>
                </a:cxn>
                <a:cxn ang="0">
                  <a:pos x="187" y="108"/>
                </a:cxn>
                <a:cxn ang="0">
                  <a:pos x="173" y="96"/>
                </a:cxn>
                <a:cxn ang="0">
                  <a:pos x="158" y="83"/>
                </a:cxn>
                <a:cxn ang="0">
                  <a:pos x="143" y="72"/>
                </a:cxn>
                <a:cxn ang="0">
                  <a:pos x="128" y="58"/>
                </a:cxn>
                <a:cxn ang="0">
                  <a:pos x="111" y="45"/>
                </a:cxn>
                <a:cxn ang="0">
                  <a:pos x="93" y="34"/>
                </a:cxn>
                <a:cxn ang="0">
                  <a:pos x="80" y="22"/>
                </a:cxn>
                <a:cxn ang="0">
                  <a:pos x="67" y="13"/>
                </a:cxn>
                <a:cxn ang="0">
                  <a:pos x="55" y="5"/>
                </a:cxn>
                <a:cxn ang="0">
                  <a:pos x="42" y="0"/>
                </a:cxn>
                <a:cxn ang="0">
                  <a:pos x="29" y="1"/>
                </a:cxn>
                <a:cxn ang="0">
                  <a:pos x="12" y="13"/>
                </a:cxn>
                <a:cxn ang="0">
                  <a:pos x="2" y="30"/>
                </a:cxn>
                <a:cxn ang="0">
                  <a:pos x="2" y="49"/>
                </a:cxn>
                <a:cxn ang="0">
                  <a:pos x="12" y="58"/>
                </a:cxn>
                <a:cxn ang="0">
                  <a:pos x="25" y="68"/>
                </a:cxn>
                <a:cxn ang="0">
                  <a:pos x="36" y="76"/>
                </a:cxn>
                <a:cxn ang="0">
                  <a:pos x="50" y="85"/>
                </a:cxn>
                <a:cxn ang="0">
                  <a:pos x="65" y="95"/>
                </a:cxn>
                <a:cxn ang="0">
                  <a:pos x="82" y="104"/>
                </a:cxn>
                <a:cxn ang="0">
                  <a:pos x="99" y="115"/>
                </a:cxn>
                <a:cxn ang="0">
                  <a:pos x="118" y="125"/>
                </a:cxn>
                <a:cxn ang="0">
                  <a:pos x="133" y="134"/>
                </a:cxn>
                <a:cxn ang="0">
                  <a:pos x="149" y="142"/>
                </a:cxn>
                <a:cxn ang="0">
                  <a:pos x="166" y="150"/>
                </a:cxn>
                <a:cxn ang="0">
                  <a:pos x="177" y="157"/>
                </a:cxn>
                <a:cxn ang="0">
                  <a:pos x="190" y="163"/>
                </a:cxn>
                <a:cxn ang="0">
                  <a:pos x="204" y="169"/>
                </a:cxn>
                <a:cxn ang="0">
                  <a:pos x="213" y="167"/>
                </a:cxn>
                <a:cxn ang="0">
                  <a:pos x="223" y="159"/>
                </a:cxn>
                <a:cxn ang="0">
                  <a:pos x="228" y="152"/>
                </a:cxn>
                <a:cxn ang="0">
                  <a:pos x="226" y="142"/>
                </a:cxn>
                <a:cxn ang="0">
                  <a:pos x="221" y="136"/>
                </a:cxn>
              </a:cxnLst>
              <a:rect l="0" t="0" r="r" b="b"/>
              <a:pathLst>
                <a:path w="228" h="169">
                  <a:moveTo>
                    <a:pt x="221" y="136"/>
                  </a:moveTo>
                  <a:lnTo>
                    <a:pt x="217" y="134"/>
                  </a:lnTo>
                  <a:lnTo>
                    <a:pt x="211" y="129"/>
                  </a:lnTo>
                  <a:lnTo>
                    <a:pt x="207" y="125"/>
                  </a:lnTo>
                  <a:lnTo>
                    <a:pt x="204" y="121"/>
                  </a:lnTo>
                  <a:lnTo>
                    <a:pt x="198" y="117"/>
                  </a:lnTo>
                  <a:lnTo>
                    <a:pt x="194" y="114"/>
                  </a:lnTo>
                  <a:lnTo>
                    <a:pt x="187" y="108"/>
                  </a:lnTo>
                  <a:lnTo>
                    <a:pt x="179" y="102"/>
                  </a:lnTo>
                  <a:lnTo>
                    <a:pt x="173" y="96"/>
                  </a:lnTo>
                  <a:lnTo>
                    <a:pt x="166" y="91"/>
                  </a:lnTo>
                  <a:lnTo>
                    <a:pt x="158" y="83"/>
                  </a:lnTo>
                  <a:lnTo>
                    <a:pt x="150" y="77"/>
                  </a:lnTo>
                  <a:lnTo>
                    <a:pt x="143" y="72"/>
                  </a:lnTo>
                  <a:lnTo>
                    <a:pt x="135" y="66"/>
                  </a:lnTo>
                  <a:lnTo>
                    <a:pt x="128" y="58"/>
                  </a:lnTo>
                  <a:lnTo>
                    <a:pt x="120" y="51"/>
                  </a:lnTo>
                  <a:lnTo>
                    <a:pt x="111" y="45"/>
                  </a:lnTo>
                  <a:lnTo>
                    <a:pt x="103" y="39"/>
                  </a:lnTo>
                  <a:lnTo>
                    <a:pt x="93" y="34"/>
                  </a:lnTo>
                  <a:lnTo>
                    <a:pt x="88" y="28"/>
                  </a:lnTo>
                  <a:lnTo>
                    <a:pt x="80" y="22"/>
                  </a:lnTo>
                  <a:lnTo>
                    <a:pt x="74" y="19"/>
                  </a:lnTo>
                  <a:lnTo>
                    <a:pt x="67" y="13"/>
                  </a:lnTo>
                  <a:lnTo>
                    <a:pt x="61" y="9"/>
                  </a:lnTo>
                  <a:lnTo>
                    <a:pt x="55" y="5"/>
                  </a:lnTo>
                  <a:lnTo>
                    <a:pt x="50" y="3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29" y="1"/>
                  </a:lnTo>
                  <a:lnTo>
                    <a:pt x="19" y="7"/>
                  </a:lnTo>
                  <a:lnTo>
                    <a:pt x="12" y="13"/>
                  </a:lnTo>
                  <a:lnTo>
                    <a:pt x="6" y="22"/>
                  </a:lnTo>
                  <a:lnTo>
                    <a:pt x="2" y="30"/>
                  </a:lnTo>
                  <a:lnTo>
                    <a:pt x="0" y="39"/>
                  </a:lnTo>
                  <a:lnTo>
                    <a:pt x="2" y="49"/>
                  </a:lnTo>
                  <a:lnTo>
                    <a:pt x="8" y="57"/>
                  </a:lnTo>
                  <a:lnTo>
                    <a:pt x="12" y="58"/>
                  </a:lnTo>
                  <a:lnTo>
                    <a:pt x="19" y="66"/>
                  </a:lnTo>
                  <a:lnTo>
                    <a:pt x="25" y="68"/>
                  </a:lnTo>
                  <a:lnTo>
                    <a:pt x="29" y="72"/>
                  </a:lnTo>
                  <a:lnTo>
                    <a:pt x="36" y="76"/>
                  </a:lnTo>
                  <a:lnTo>
                    <a:pt x="44" y="81"/>
                  </a:lnTo>
                  <a:lnTo>
                    <a:pt x="50" y="85"/>
                  </a:lnTo>
                  <a:lnTo>
                    <a:pt x="57" y="89"/>
                  </a:lnTo>
                  <a:lnTo>
                    <a:pt x="65" y="95"/>
                  </a:lnTo>
                  <a:lnTo>
                    <a:pt x="74" y="100"/>
                  </a:lnTo>
                  <a:lnTo>
                    <a:pt x="82" y="104"/>
                  </a:lnTo>
                  <a:lnTo>
                    <a:pt x="92" y="110"/>
                  </a:lnTo>
                  <a:lnTo>
                    <a:pt x="99" y="115"/>
                  </a:lnTo>
                  <a:lnTo>
                    <a:pt x="109" y="119"/>
                  </a:lnTo>
                  <a:lnTo>
                    <a:pt x="118" y="125"/>
                  </a:lnTo>
                  <a:lnTo>
                    <a:pt x="126" y="129"/>
                  </a:lnTo>
                  <a:lnTo>
                    <a:pt x="133" y="134"/>
                  </a:lnTo>
                  <a:lnTo>
                    <a:pt x="143" y="138"/>
                  </a:lnTo>
                  <a:lnTo>
                    <a:pt x="149" y="142"/>
                  </a:lnTo>
                  <a:lnTo>
                    <a:pt x="158" y="146"/>
                  </a:lnTo>
                  <a:lnTo>
                    <a:pt x="166" y="150"/>
                  </a:lnTo>
                  <a:lnTo>
                    <a:pt x="173" y="155"/>
                  </a:lnTo>
                  <a:lnTo>
                    <a:pt x="177" y="157"/>
                  </a:lnTo>
                  <a:lnTo>
                    <a:pt x="185" y="161"/>
                  </a:lnTo>
                  <a:lnTo>
                    <a:pt x="190" y="163"/>
                  </a:lnTo>
                  <a:lnTo>
                    <a:pt x="196" y="165"/>
                  </a:lnTo>
                  <a:lnTo>
                    <a:pt x="204" y="169"/>
                  </a:lnTo>
                  <a:lnTo>
                    <a:pt x="207" y="169"/>
                  </a:lnTo>
                  <a:lnTo>
                    <a:pt x="213" y="167"/>
                  </a:lnTo>
                  <a:lnTo>
                    <a:pt x="219" y="163"/>
                  </a:lnTo>
                  <a:lnTo>
                    <a:pt x="223" y="159"/>
                  </a:lnTo>
                  <a:lnTo>
                    <a:pt x="228" y="157"/>
                  </a:lnTo>
                  <a:lnTo>
                    <a:pt x="228" y="152"/>
                  </a:lnTo>
                  <a:lnTo>
                    <a:pt x="228" y="146"/>
                  </a:lnTo>
                  <a:lnTo>
                    <a:pt x="226" y="142"/>
                  </a:lnTo>
                  <a:lnTo>
                    <a:pt x="221" y="136"/>
                  </a:lnTo>
                  <a:lnTo>
                    <a:pt x="221" y="136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ультимедиа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Популярность лапты – в ее достоинствах: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2590800"/>
            <a:ext cx="754380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Не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требует дорогостоящих принадлежностей (инвентарь можно изготовить самостоятельно)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Не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требует фундаментально оборудованных площадок.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Можно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играть на открытых площадках и в условиях спортивного зала.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Доступна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людям любого возраста.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Основу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 составляют бег, прыжки, метание мяча, ловля, удары битой и игровая ориентировка.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Она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формирует выносливость тела, точность удара, меткость глаза.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Анатация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Данная презентация представляет собой демонстрационную часть урока для учителей по физической культуры</a:t>
            </a:r>
          </a:p>
          <a:p>
            <a:pPr algn="just">
              <a:lnSpc>
                <a:spcPct val="9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Целью работы являлась популяризация «Русской лапты»</a:t>
            </a:r>
          </a:p>
          <a:p>
            <a:pPr algn="just">
              <a:lnSpc>
                <a:spcPct val="90000"/>
              </a:lnSpc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выполнена в программе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Microsoft Power Point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иллюстрированный материал взят из архива фотографий лицея</a:t>
            </a:r>
          </a:p>
          <a:p>
            <a:pPr algn="just">
              <a:lnSpc>
                <a:spcPct val="9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Количество слайдов – 12</a:t>
            </a:r>
          </a:p>
          <a:p>
            <a:pPr algn="just">
              <a:lnSpc>
                <a:spcPct val="9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Объем работы: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1,7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МБ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Лапта по своему игровому содержанию, беговым и метательным действиям может занять достойное место на уроках физической культуры особенно легкоатлетическом цикле.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Поэтому в течении нескольких лет я использую эту русскую игру на уроках легкой атлетики, расширяя арсенал средств легкоатлетической подготовки школьников.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41E1B"/>
                </a:solidFill>
              </a:rPr>
              <a:t/>
            </a:r>
            <a:br>
              <a:rPr lang="ru-RU" b="1" dirty="0" smtClean="0">
                <a:solidFill>
                  <a:srgbClr val="C41E1B"/>
                </a:solidFill>
              </a:rPr>
            </a:br>
            <a:r>
              <a:rPr lang="ru-RU" b="1" dirty="0" smtClean="0">
                <a:solidFill>
                  <a:srgbClr val="C41E1B"/>
                </a:solidFill>
              </a:rPr>
              <a:t/>
            </a:r>
            <a:br>
              <a:rPr lang="ru-RU" b="1" dirty="0" smtClean="0">
                <a:solidFill>
                  <a:srgbClr val="C41E1B"/>
                </a:solidFill>
              </a:rPr>
            </a:br>
            <a:r>
              <a:rPr lang="ru-RU" b="1" dirty="0" smtClean="0">
                <a:solidFill>
                  <a:srgbClr val="C41E1B"/>
                </a:solidFill>
              </a:rPr>
              <a:t/>
            </a:r>
            <a:br>
              <a:rPr lang="ru-RU" b="1" dirty="0" smtClean="0">
                <a:solidFill>
                  <a:srgbClr val="C41E1B"/>
                </a:solidFill>
              </a:rPr>
            </a:br>
            <a:r>
              <a:rPr lang="ru-RU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Приобщить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учащихся к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народным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играм.</a:t>
            </a:r>
            <a:r>
              <a:rPr lang="ru-RU" b="1" dirty="0" smtClean="0">
                <a:solidFill>
                  <a:srgbClr val="000099"/>
                </a:solidFill>
              </a:rPr>
              <a:t/>
            </a:r>
            <a:br>
              <a:rPr lang="ru-RU" b="1" dirty="0" smtClean="0">
                <a:solidFill>
                  <a:srgbClr val="000099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4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1.Собрать информацию по теме проекта.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2.Сформировать представление об игре.</a:t>
            </a:r>
          </a:p>
          <a:p>
            <a:pPr>
              <a:buFont typeface="Wingdings" pitchFamily="2" charset="2"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3.Познакомить с правилами игры.</a:t>
            </a:r>
          </a:p>
          <a:p>
            <a:pPr>
              <a:buFont typeface="Wingdings" pitchFamily="2" charset="2"/>
              <a:buNone/>
            </a:pPr>
            <a:endParaRPr lang="ru-RU" b="1" dirty="0" smtClean="0">
              <a:solidFill>
                <a:srgbClr val="000099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История возникновения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Более тысячи лет живет эта игра в народе. Первое упоминание о лапте есть в древних русских летописях. При раскопках Древнего Новгорода было обнаружено немало мячей и сама бита.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Еще во времена Петра 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лапта была любимой молодецкой забавой.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Первая попытка создания единых официальных правил по русской лапте была предпринята в 1926 г. И только в 1957г. состоялось первое официальное соревнование по лапте.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Однако в 60-70-х гг. развитие лапты приостановилось. И только в 1987 г. было принято постановление «О развитии бейсбола, софтбола и русской лапты»</a:t>
            </a:r>
          </a:p>
          <a:p>
            <a:pPr>
              <a:lnSpc>
                <a:spcPct val="90000"/>
              </a:lnSpc>
            </a:pPr>
            <a:endParaRPr lang="ru-RU" sz="2000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172200" y="4419600"/>
            <a:ext cx="1570038" cy="1730375"/>
            <a:chOff x="2245" y="1933"/>
            <a:chExt cx="989" cy="1090"/>
          </a:xfrm>
        </p:grpSpPr>
        <p:sp>
          <p:nvSpPr>
            <p:cNvPr id="44037" name="AutoShape 5"/>
            <p:cNvSpPr>
              <a:spLocks noChangeAspect="1" noChangeArrowheads="1" noTextEdit="1"/>
            </p:cNvSpPr>
            <p:nvPr/>
          </p:nvSpPr>
          <p:spPr bwMode="auto">
            <a:xfrm>
              <a:off x="2245" y="1933"/>
              <a:ext cx="989" cy="1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auto">
            <a:xfrm>
              <a:off x="2264" y="1966"/>
              <a:ext cx="951" cy="1038"/>
            </a:xfrm>
            <a:custGeom>
              <a:avLst/>
              <a:gdLst/>
              <a:ahLst/>
              <a:cxnLst>
                <a:cxn ang="0">
                  <a:pos x="631" y="571"/>
                </a:cxn>
                <a:cxn ang="0">
                  <a:pos x="649" y="572"/>
                </a:cxn>
                <a:cxn ang="0">
                  <a:pos x="676" y="573"/>
                </a:cxn>
                <a:cxn ang="0">
                  <a:pos x="709" y="573"/>
                </a:cxn>
                <a:cxn ang="0">
                  <a:pos x="747" y="571"/>
                </a:cxn>
                <a:cxn ang="0">
                  <a:pos x="788" y="567"/>
                </a:cxn>
                <a:cxn ang="0">
                  <a:pos x="828" y="561"/>
                </a:cxn>
                <a:cxn ang="0">
                  <a:pos x="866" y="549"/>
                </a:cxn>
                <a:cxn ang="0">
                  <a:pos x="899" y="533"/>
                </a:cxn>
                <a:cxn ang="0">
                  <a:pos x="927" y="511"/>
                </a:cxn>
                <a:cxn ang="0">
                  <a:pos x="944" y="484"/>
                </a:cxn>
                <a:cxn ang="0">
                  <a:pos x="951" y="449"/>
                </a:cxn>
                <a:cxn ang="0">
                  <a:pos x="944" y="406"/>
                </a:cxn>
                <a:cxn ang="0">
                  <a:pos x="922" y="355"/>
                </a:cxn>
                <a:cxn ang="0">
                  <a:pos x="881" y="295"/>
                </a:cxn>
                <a:cxn ang="0">
                  <a:pos x="820" y="224"/>
                </a:cxn>
                <a:cxn ang="0">
                  <a:pos x="746" y="155"/>
                </a:cxn>
                <a:cxn ang="0">
                  <a:pos x="668" y="99"/>
                </a:cxn>
                <a:cxn ang="0">
                  <a:pos x="587" y="56"/>
                </a:cxn>
                <a:cxn ang="0">
                  <a:pos x="508" y="26"/>
                </a:cxn>
                <a:cxn ang="0">
                  <a:pos x="427" y="7"/>
                </a:cxn>
                <a:cxn ang="0">
                  <a:pos x="349" y="0"/>
                </a:cxn>
                <a:cxn ang="0">
                  <a:pos x="276" y="5"/>
                </a:cxn>
                <a:cxn ang="0">
                  <a:pos x="207" y="21"/>
                </a:cxn>
                <a:cxn ang="0">
                  <a:pos x="147" y="48"/>
                </a:cxn>
                <a:cxn ang="0">
                  <a:pos x="94" y="85"/>
                </a:cxn>
                <a:cxn ang="0">
                  <a:pos x="52" y="132"/>
                </a:cxn>
                <a:cxn ang="0">
                  <a:pos x="21" y="189"/>
                </a:cxn>
                <a:cxn ang="0">
                  <a:pos x="4" y="255"/>
                </a:cxn>
                <a:cxn ang="0">
                  <a:pos x="2" y="330"/>
                </a:cxn>
                <a:cxn ang="0">
                  <a:pos x="16" y="413"/>
                </a:cxn>
                <a:cxn ang="0">
                  <a:pos x="49" y="507"/>
                </a:cxn>
                <a:cxn ang="0">
                  <a:pos x="94" y="598"/>
                </a:cxn>
                <a:cxn ang="0">
                  <a:pos x="145" y="679"/>
                </a:cxn>
                <a:cxn ang="0">
                  <a:pos x="199" y="752"/>
                </a:cxn>
                <a:cxn ang="0">
                  <a:pos x="258" y="815"/>
                </a:cxn>
                <a:cxn ang="0">
                  <a:pos x="318" y="871"/>
                </a:cxn>
                <a:cxn ang="0">
                  <a:pos x="380" y="918"/>
                </a:cxn>
                <a:cxn ang="0">
                  <a:pos x="442" y="957"/>
                </a:cxn>
                <a:cxn ang="0">
                  <a:pos x="503" y="988"/>
                </a:cxn>
                <a:cxn ang="0">
                  <a:pos x="562" y="1011"/>
                </a:cxn>
                <a:cxn ang="0">
                  <a:pos x="618" y="1027"/>
                </a:cxn>
                <a:cxn ang="0">
                  <a:pos x="669" y="1036"/>
                </a:cxn>
                <a:cxn ang="0">
                  <a:pos x="716" y="1038"/>
                </a:cxn>
                <a:cxn ang="0">
                  <a:pos x="756" y="1033"/>
                </a:cxn>
                <a:cxn ang="0">
                  <a:pos x="788" y="1023"/>
                </a:cxn>
                <a:cxn ang="0">
                  <a:pos x="813" y="1005"/>
                </a:cxn>
                <a:cxn ang="0">
                  <a:pos x="828" y="984"/>
                </a:cxn>
                <a:cxn ang="0">
                  <a:pos x="833" y="955"/>
                </a:cxn>
                <a:cxn ang="0">
                  <a:pos x="833" y="926"/>
                </a:cxn>
                <a:cxn ang="0">
                  <a:pos x="827" y="893"/>
                </a:cxn>
                <a:cxn ang="0">
                  <a:pos x="816" y="860"/>
                </a:cxn>
                <a:cxn ang="0">
                  <a:pos x="802" y="826"/>
                </a:cxn>
                <a:cxn ang="0">
                  <a:pos x="785" y="792"/>
                </a:cxn>
                <a:cxn ang="0">
                  <a:pos x="765" y="757"/>
                </a:cxn>
                <a:cxn ang="0">
                  <a:pos x="745" y="725"/>
                </a:cxn>
                <a:cxn ang="0">
                  <a:pos x="723" y="693"/>
                </a:cxn>
                <a:cxn ang="0">
                  <a:pos x="702" y="664"/>
                </a:cxn>
                <a:cxn ang="0">
                  <a:pos x="681" y="639"/>
                </a:cxn>
                <a:cxn ang="0">
                  <a:pos x="663" y="616"/>
                </a:cxn>
                <a:cxn ang="0">
                  <a:pos x="647" y="597"/>
                </a:cxn>
                <a:cxn ang="0">
                  <a:pos x="636" y="583"/>
                </a:cxn>
                <a:cxn ang="0">
                  <a:pos x="627" y="574"/>
                </a:cxn>
              </a:cxnLst>
              <a:rect l="0" t="0" r="r" b="b"/>
              <a:pathLst>
                <a:path w="951" h="1038">
                  <a:moveTo>
                    <a:pt x="625" y="571"/>
                  </a:moveTo>
                  <a:lnTo>
                    <a:pt x="627" y="571"/>
                  </a:lnTo>
                  <a:lnTo>
                    <a:pt x="628" y="571"/>
                  </a:lnTo>
                  <a:lnTo>
                    <a:pt x="631" y="571"/>
                  </a:lnTo>
                  <a:lnTo>
                    <a:pt x="635" y="571"/>
                  </a:lnTo>
                  <a:lnTo>
                    <a:pt x="639" y="571"/>
                  </a:lnTo>
                  <a:lnTo>
                    <a:pt x="643" y="572"/>
                  </a:lnTo>
                  <a:lnTo>
                    <a:pt x="649" y="572"/>
                  </a:lnTo>
                  <a:lnTo>
                    <a:pt x="655" y="572"/>
                  </a:lnTo>
                  <a:lnTo>
                    <a:pt x="661" y="572"/>
                  </a:lnTo>
                  <a:lnTo>
                    <a:pt x="668" y="572"/>
                  </a:lnTo>
                  <a:lnTo>
                    <a:pt x="676" y="573"/>
                  </a:lnTo>
                  <a:lnTo>
                    <a:pt x="683" y="573"/>
                  </a:lnTo>
                  <a:lnTo>
                    <a:pt x="692" y="573"/>
                  </a:lnTo>
                  <a:lnTo>
                    <a:pt x="699" y="573"/>
                  </a:lnTo>
                  <a:lnTo>
                    <a:pt x="709" y="573"/>
                  </a:lnTo>
                  <a:lnTo>
                    <a:pt x="718" y="573"/>
                  </a:lnTo>
                  <a:lnTo>
                    <a:pt x="727" y="572"/>
                  </a:lnTo>
                  <a:lnTo>
                    <a:pt x="737" y="572"/>
                  </a:lnTo>
                  <a:lnTo>
                    <a:pt x="747" y="571"/>
                  </a:lnTo>
                  <a:lnTo>
                    <a:pt x="756" y="570"/>
                  </a:lnTo>
                  <a:lnTo>
                    <a:pt x="767" y="569"/>
                  </a:lnTo>
                  <a:lnTo>
                    <a:pt x="776" y="568"/>
                  </a:lnTo>
                  <a:lnTo>
                    <a:pt x="788" y="567"/>
                  </a:lnTo>
                  <a:lnTo>
                    <a:pt x="797" y="565"/>
                  </a:lnTo>
                  <a:lnTo>
                    <a:pt x="807" y="564"/>
                  </a:lnTo>
                  <a:lnTo>
                    <a:pt x="817" y="563"/>
                  </a:lnTo>
                  <a:lnTo>
                    <a:pt x="828" y="561"/>
                  </a:lnTo>
                  <a:lnTo>
                    <a:pt x="837" y="558"/>
                  </a:lnTo>
                  <a:lnTo>
                    <a:pt x="847" y="555"/>
                  </a:lnTo>
                  <a:lnTo>
                    <a:pt x="856" y="552"/>
                  </a:lnTo>
                  <a:lnTo>
                    <a:pt x="866" y="549"/>
                  </a:lnTo>
                  <a:lnTo>
                    <a:pt x="874" y="545"/>
                  </a:lnTo>
                  <a:lnTo>
                    <a:pt x="883" y="542"/>
                  </a:lnTo>
                  <a:lnTo>
                    <a:pt x="891" y="537"/>
                  </a:lnTo>
                  <a:lnTo>
                    <a:pt x="899" y="533"/>
                  </a:lnTo>
                  <a:lnTo>
                    <a:pt x="907" y="528"/>
                  </a:lnTo>
                  <a:lnTo>
                    <a:pt x="913" y="523"/>
                  </a:lnTo>
                  <a:lnTo>
                    <a:pt x="920" y="517"/>
                  </a:lnTo>
                  <a:lnTo>
                    <a:pt x="927" y="511"/>
                  </a:lnTo>
                  <a:lnTo>
                    <a:pt x="931" y="505"/>
                  </a:lnTo>
                  <a:lnTo>
                    <a:pt x="936" y="498"/>
                  </a:lnTo>
                  <a:lnTo>
                    <a:pt x="940" y="490"/>
                  </a:lnTo>
                  <a:lnTo>
                    <a:pt x="944" y="484"/>
                  </a:lnTo>
                  <a:lnTo>
                    <a:pt x="946" y="475"/>
                  </a:lnTo>
                  <a:lnTo>
                    <a:pt x="949" y="467"/>
                  </a:lnTo>
                  <a:lnTo>
                    <a:pt x="950" y="458"/>
                  </a:lnTo>
                  <a:lnTo>
                    <a:pt x="951" y="449"/>
                  </a:lnTo>
                  <a:lnTo>
                    <a:pt x="950" y="439"/>
                  </a:lnTo>
                  <a:lnTo>
                    <a:pt x="949" y="428"/>
                  </a:lnTo>
                  <a:lnTo>
                    <a:pt x="946" y="417"/>
                  </a:lnTo>
                  <a:lnTo>
                    <a:pt x="944" y="406"/>
                  </a:lnTo>
                  <a:lnTo>
                    <a:pt x="939" y="393"/>
                  </a:lnTo>
                  <a:lnTo>
                    <a:pt x="934" y="381"/>
                  </a:lnTo>
                  <a:lnTo>
                    <a:pt x="928" y="369"/>
                  </a:lnTo>
                  <a:lnTo>
                    <a:pt x="922" y="355"/>
                  </a:lnTo>
                  <a:lnTo>
                    <a:pt x="912" y="340"/>
                  </a:lnTo>
                  <a:lnTo>
                    <a:pt x="903" y="326"/>
                  </a:lnTo>
                  <a:lnTo>
                    <a:pt x="892" y="310"/>
                  </a:lnTo>
                  <a:lnTo>
                    <a:pt x="881" y="295"/>
                  </a:lnTo>
                  <a:lnTo>
                    <a:pt x="868" y="277"/>
                  </a:lnTo>
                  <a:lnTo>
                    <a:pt x="853" y="260"/>
                  </a:lnTo>
                  <a:lnTo>
                    <a:pt x="837" y="242"/>
                  </a:lnTo>
                  <a:lnTo>
                    <a:pt x="820" y="224"/>
                  </a:lnTo>
                  <a:lnTo>
                    <a:pt x="802" y="205"/>
                  </a:lnTo>
                  <a:lnTo>
                    <a:pt x="784" y="187"/>
                  </a:lnTo>
                  <a:lnTo>
                    <a:pt x="765" y="170"/>
                  </a:lnTo>
                  <a:lnTo>
                    <a:pt x="746" y="155"/>
                  </a:lnTo>
                  <a:lnTo>
                    <a:pt x="727" y="139"/>
                  </a:lnTo>
                  <a:lnTo>
                    <a:pt x="707" y="125"/>
                  </a:lnTo>
                  <a:lnTo>
                    <a:pt x="687" y="111"/>
                  </a:lnTo>
                  <a:lnTo>
                    <a:pt x="668" y="99"/>
                  </a:lnTo>
                  <a:lnTo>
                    <a:pt x="648" y="86"/>
                  </a:lnTo>
                  <a:lnTo>
                    <a:pt x="627" y="75"/>
                  </a:lnTo>
                  <a:lnTo>
                    <a:pt x="607" y="65"/>
                  </a:lnTo>
                  <a:lnTo>
                    <a:pt x="587" y="56"/>
                  </a:lnTo>
                  <a:lnTo>
                    <a:pt x="567" y="47"/>
                  </a:lnTo>
                  <a:lnTo>
                    <a:pt x="547" y="39"/>
                  </a:lnTo>
                  <a:lnTo>
                    <a:pt x="527" y="31"/>
                  </a:lnTo>
                  <a:lnTo>
                    <a:pt x="508" y="26"/>
                  </a:lnTo>
                  <a:lnTo>
                    <a:pt x="487" y="19"/>
                  </a:lnTo>
                  <a:lnTo>
                    <a:pt x="467" y="14"/>
                  </a:lnTo>
                  <a:lnTo>
                    <a:pt x="447" y="10"/>
                  </a:lnTo>
                  <a:lnTo>
                    <a:pt x="427" y="7"/>
                  </a:lnTo>
                  <a:lnTo>
                    <a:pt x="407" y="4"/>
                  </a:lnTo>
                  <a:lnTo>
                    <a:pt x="388" y="2"/>
                  </a:lnTo>
                  <a:lnTo>
                    <a:pt x="368" y="0"/>
                  </a:lnTo>
                  <a:lnTo>
                    <a:pt x="349" y="0"/>
                  </a:lnTo>
                  <a:lnTo>
                    <a:pt x="330" y="0"/>
                  </a:lnTo>
                  <a:lnTo>
                    <a:pt x="312" y="1"/>
                  </a:lnTo>
                  <a:lnTo>
                    <a:pt x="293" y="2"/>
                  </a:lnTo>
                  <a:lnTo>
                    <a:pt x="276" y="5"/>
                  </a:lnTo>
                  <a:lnTo>
                    <a:pt x="258" y="8"/>
                  </a:lnTo>
                  <a:lnTo>
                    <a:pt x="241" y="11"/>
                  </a:lnTo>
                  <a:lnTo>
                    <a:pt x="224" y="15"/>
                  </a:lnTo>
                  <a:lnTo>
                    <a:pt x="207" y="21"/>
                  </a:lnTo>
                  <a:lnTo>
                    <a:pt x="191" y="26"/>
                  </a:lnTo>
                  <a:lnTo>
                    <a:pt x="176" y="32"/>
                  </a:lnTo>
                  <a:lnTo>
                    <a:pt x="161" y="40"/>
                  </a:lnTo>
                  <a:lnTo>
                    <a:pt x="147" y="48"/>
                  </a:lnTo>
                  <a:lnTo>
                    <a:pt x="132" y="55"/>
                  </a:lnTo>
                  <a:lnTo>
                    <a:pt x="119" y="65"/>
                  </a:lnTo>
                  <a:lnTo>
                    <a:pt x="106" y="74"/>
                  </a:lnTo>
                  <a:lnTo>
                    <a:pt x="94" y="85"/>
                  </a:lnTo>
                  <a:lnTo>
                    <a:pt x="82" y="95"/>
                  </a:lnTo>
                  <a:lnTo>
                    <a:pt x="71" y="106"/>
                  </a:lnTo>
                  <a:lnTo>
                    <a:pt x="61" y="119"/>
                  </a:lnTo>
                  <a:lnTo>
                    <a:pt x="52" y="132"/>
                  </a:lnTo>
                  <a:lnTo>
                    <a:pt x="42" y="144"/>
                  </a:lnTo>
                  <a:lnTo>
                    <a:pt x="34" y="159"/>
                  </a:lnTo>
                  <a:lnTo>
                    <a:pt x="27" y="173"/>
                  </a:lnTo>
                  <a:lnTo>
                    <a:pt x="21" y="189"/>
                  </a:lnTo>
                  <a:lnTo>
                    <a:pt x="15" y="204"/>
                  </a:lnTo>
                  <a:lnTo>
                    <a:pt x="11" y="220"/>
                  </a:lnTo>
                  <a:lnTo>
                    <a:pt x="6" y="237"/>
                  </a:lnTo>
                  <a:lnTo>
                    <a:pt x="4" y="255"/>
                  </a:lnTo>
                  <a:lnTo>
                    <a:pt x="1" y="273"/>
                  </a:lnTo>
                  <a:lnTo>
                    <a:pt x="0" y="291"/>
                  </a:lnTo>
                  <a:lnTo>
                    <a:pt x="0" y="310"/>
                  </a:lnTo>
                  <a:lnTo>
                    <a:pt x="2" y="330"/>
                  </a:lnTo>
                  <a:lnTo>
                    <a:pt x="4" y="350"/>
                  </a:lnTo>
                  <a:lnTo>
                    <a:pt x="7" y="371"/>
                  </a:lnTo>
                  <a:lnTo>
                    <a:pt x="11" y="392"/>
                  </a:lnTo>
                  <a:lnTo>
                    <a:pt x="16" y="413"/>
                  </a:lnTo>
                  <a:lnTo>
                    <a:pt x="22" y="436"/>
                  </a:lnTo>
                  <a:lnTo>
                    <a:pt x="31" y="459"/>
                  </a:lnTo>
                  <a:lnTo>
                    <a:pt x="39" y="482"/>
                  </a:lnTo>
                  <a:lnTo>
                    <a:pt x="49" y="507"/>
                  </a:lnTo>
                  <a:lnTo>
                    <a:pt x="59" y="529"/>
                  </a:lnTo>
                  <a:lnTo>
                    <a:pt x="71" y="552"/>
                  </a:lnTo>
                  <a:lnTo>
                    <a:pt x="81" y="575"/>
                  </a:lnTo>
                  <a:lnTo>
                    <a:pt x="94" y="598"/>
                  </a:lnTo>
                  <a:lnTo>
                    <a:pt x="106" y="618"/>
                  </a:lnTo>
                  <a:lnTo>
                    <a:pt x="118" y="639"/>
                  </a:lnTo>
                  <a:lnTo>
                    <a:pt x="130" y="660"/>
                  </a:lnTo>
                  <a:lnTo>
                    <a:pt x="145" y="679"/>
                  </a:lnTo>
                  <a:lnTo>
                    <a:pt x="157" y="698"/>
                  </a:lnTo>
                  <a:lnTo>
                    <a:pt x="171" y="717"/>
                  </a:lnTo>
                  <a:lnTo>
                    <a:pt x="185" y="734"/>
                  </a:lnTo>
                  <a:lnTo>
                    <a:pt x="199" y="752"/>
                  </a:lnTo>
                  <a:lnTo>
                    <a:pt x="213" y="768"/>
                  </a:lnTo>
                  <a:lnTo>
                    <a:pt x="227" y="784"/>
                  </a:lnTo>
                  <a:lnTo>
                    <a:pt x="243" y="800"/>
                  </a:lnTo>
                  <a:lnTo>
                    <a:pt x="258" y="815"/>
                  </a:lnTo>
                  <a:lnTo>
                    <a:pt x="272" y="830"/>
                  </a:lnTo>
                  <a:lnTo>
                    <a:pt x="287" y="845"/>
                  </a:lnTo>
                  <a:lnTo>
                    <a:pt x="302" y="858"/>
                  </a:lnTo>
                  <a:lnTo>
                    <a:pt x="318" y="871"/>
                  </a:lnTo>
                  <a:lnTo>
                    <a:pt x="333" y="883"/>
                  </a:lnTo>
                  <a:lnTo>
                    <a:pt x="349" y="895"/>
                  </a:lnTo>
                  <a:lnTo>
                    <a:pt x="364" y="907"/>
                  </a:lnTo>
                  <a:lnTo>
                    <a:pt x="380" y="918"/>
                  </a:lnTo>
                  <a:lnTo>
                    <a:pt x="395" y="928"/>
                  </a:lnTo>
                  <a:lnTo>
                    <a:pt x="411" y="938"/>
                  </a:lnTo>
                  <a:lnTo>
                    <a:pt x="426" y="947"/>
                  </a:lnTo>
                  <a:lnTo>
                    <a:pt x="442" y="957"/>
                  </a:lnTo>
                  <a:lnTo>
                    <a:pt x="457" y="965"/>
                  </a:lnTo>
                  <a:lnTo>
                    <a:pt x="472" y="973"/>
                  </a:lnTo>
                  <a:lnTo>
                    <a:pt x="488" y="981"/>
                  </a:lnTo>
                  <a:lnTo>
                    <a:pt x="503" y="988"/>
                  </a:lnTo>
                  <a:lnTo>
                    <a:pt x="518" y="994"/>
                  </a:lnTo>
                  <a:lnTo>
                    <a:pt x="532" y="1000"/>
                  </a:lnTo>
                  <a:lnTo>
                    <a:pt x="547" y="1005"/>
                  </a:lnTo>
                  <a:lnTo>
                    <a:pt x="562" y="1011"/>
                  </a:lnTo>
                  <a:lnTo>
                    <a:pt x="576" y="1015"/>
                  </a:lnTo>
                  <a:lnTo>
                    <a:pt x="590" y="1020"/>
                  </a:lnTo>
                  <a:lnTo>
                    <a:pt x="604" y="1023"/>
                  </a:lnTo>
                  <a:lnTo>
                    <a:pt x="618" y="1027"/>
                  </a:lnTo>
                  <a:lnTo>
                    <a:pt x="630" y="1029"/>
                  </a:lnTo>
                  <a:lnTo>
                    <a:pt x="643" y="1032"/>
                  </a:lnTo>
                  <a:lnTo>
                    <a:pt x="656" y="1034"/>
                  </a:lnTo>
                  <a:lnTo>
                    <a:pt x="669" y="1036"/>
                  </a:lnTo>
                  <a:lnTo>
                    <a:pt x="680" y="1037"/>
                  </a:lnTo>
                  <a:lnTo>
                    <a:pt x="693" y="1038"/>
                  </a:lnTo>
                  <a:lnTo>
                    <a:pt x="704" y="1038"/>
                  </a:lnTo>
                  <a:lnTo>
                    <a:pt x="716" y="1038"/>
                  </a:lnTo>
                  <a:lnTo>
                    <a:pt x="726" y="1037"/>
                  </a:lnTo>
                  <a:lnTo>
                    <a:pt x="736" y="1036"/>
                  </a:lnTo>
                  <a:lnTo>
                    <a:pt x="745" y="1034"/>
                  </a:lnTo>
                  <a:lnTo>
                    <a:pt x="756" y="1033"/>
                  </a:lnTo>
                  <a:lnTo>
                    <a:pt x="764" y="1031"/>
                  </a:lnTo>
                  <a:lnTo>
                    <a:pt x="773" y="1028"/>
                  </a:lnTo>
                  <a:lnTo>
                    <a:pt x="780" y="1025"/>
                  </a:lnTo>
                  <a:lnTo>
                    <a:pt x="788" y="1023"/>
                  </a:lnTo>
                  <a:lnTo>
                    <a:pt x="794" y="1018"/>
                  </a:lnTo>
                  <a:lnTo>
                    <a:pt x="801" y="1015"/>
                  </a:lnTo>
                  <a:lnTo>
                    <a:pt x="807" y="1010"/>
                  </a:lnTo>
                  <a:lnTo>
                    <a:pt x="813" y="1005"/>
                  </a:lnTo>
                  <a:lnTo>
                    <a:pt x="817" y="1000"/>
                  </a:lnTo>
                  <a:lnTo>
                    <a:pt x="821" y="995"/>
                  </a:lnTo>
                  <a:lnTo>
                    <a:pt x="824" y="988"/>
                  </a:lnTo>
                  <a:lnTo>
                    <a:pt x="828" y="984"/>
                  </a:lnTo>
                  <a:lnTo>
                    <a:pt x="829" y="976"/>
                  </a:lnTo>
                  <a:lnTo>
                    <a:pt x="831" y="969"/>
                  </a:lnTo>
                  <a:lnTo>
                    <a:pt x="832" y="963"/>
                  </a:lnTo>
                  <a:lnTo>
                    <a:pt x="833" y="955"/>
                  </a:lnTo>
                  <a:lnTo>
                    <a:pt x="833" y="947"/>
                  </a:lnTo>
                  <a:lnTo>
                    <a:pt x="833" y="940"/>
                  </a:lnTo>
                  <a:lnTo>
                    <a:pt x="833" y="933"/>
                  </a:lnTo>
                  <a:lnTo>
                    <a:pt x="833" y="926"/>
                  </a:lnTo>
                  <a:lnTo>
                    <a:pt x="832" y="917"/>
                  </a:lnTo>
                  <a:lnTo>
                    <a:pt x="831" y="909"/>
                  </a:lnTo>
                  <a:lnTo>
                    <a:pt x="829" y="901"/>
                  </a:lnTo>
                  <a:lnTo>
                    <a:pt x="827" y="893"/>
                  </a:lnTo>
                  <a:lnTo>
                    <a:pt x="824" y="885"/>
                  </a:lnTo>
                  <a:lnTo>
                    <a:pt x="822" y="876"/>
                  </a:lnTo>
                  <a:lnTo>
                    <a:pt x="819" y="869"/>
                  </a:lnTo>
                  <a:lnTo>
                    <a:pt x="816" y="860"/>
                  </a:lnTo>
                  <a:lnTo>
                    <a:pt x="813" y="851"/>
                  </a:lnTo>
                  <a:lnTo>
                    <a:pt x="810" y="843"/>
                  </a:lnTo>
                  <a:lnTo>
                    <a:pt x="805" y="834"/>
                  </a:lnTo>
                  <a:lnTo>
                    <a:pt x="802" y="826"/>
                  </a:lnTo>
                  <a:lnTo>
                    <a:pt x="797" y="817"/>
                  </a:lnTo>
                  <a:lnTo>
                    <a:pt x="794" y="809"/>
                  </a:lnTo>
                  <a:lnTo>
                    <a:pt x="789" y="800"/>
                  </a:lnTo>
                  <a:lnTo>
                    <a:pt x="785" y="792"/>
                  </a:lnTo>
                  <a:lnTo>
                    <a:pt x="779" y="783"/>
                  </a:lnTo>
                  <a:lnTo>
                    <a:pt x="775" y="775"/>
                  </a:lnTo>
                  <a:lnTo>
                    <a:pt x="770" y="766"/>
                  </a:lnTo>
                  <a:lnTo>
                    <a:pt x="765" y="757"/>
                  </a:lnTo>
                  <a:lnTo>
                    <a:pt x="760" y="749"/>
                  </a:lnTo>
                  <a:lnTo>
                    <a:pt x="756" y="740"/>
                  </a:lnTo>
                  <a:lnTo>
                    <a:pt x="750" y="733"/>
                  </a:lnTo>
                  <a:lnTo>
                    <a:pt x="745" y="725"/>
                  </a:lnTo>
                  <a:lnTo>
                    <a:pt x="739" y="717"/>
                  </a:lnTo>
                  <a:lnTo>
                    <a:pt x="734" y="708"/>
                  </a:lnTo>
                  <a:lnTo>
                    <a:pt x="729" y="700"/>
                  </a:lnTo>
                  <a:lnTo>
                    <a:pt x="723" y="693"/>
                  </a:lnTo>
                  <a:lnTo>
                    <a:pt x="718" y="686"/>
                  </a:lnTo>
                  <a:lnTo>
                    <a:pt x="713" y="679"/>
                  </a:lnTo>
                  <a:lnTo>
                    <a:pt x="707" y="672"/>
                  </a:lnTo>
                  <a:lnTo>
                    <a:pt x="702" y="664"/>
                  </a:lnTo>
                  <a:lnTo>
                    <a:pt x="697" y="658"/>
                  </a:lnTo>
                  <a:lnTo>
                    <a:pt x="691" y="651"/>
                  </a:lnTo>
                  <a:lnTo>
                    <a:pt x="686" y="644"/>
                  </a:lnTo>
                  <a:lnTo>
                    <a:pt x="681" y="639"/>
                  </a:lnTo>
                  <a:lnTo>
                    <a:pt x="677" y="632"/>
                  </a:lnTo>
                  <a:lnTo>
                    <a:pt x="672" y="626"/>
                  </a:lnTo>
                  <a:lnTo>
                    <a:pt x="668" y="621"/>
                  </a:lnTo>
                  <a:lnTo>
                    <a:pt x="663" y="616"/>
                  </a:lnTo>
                  <a:lnTo>
                    <a:pt x="659" y="610"/>
                  </a:lnTo>
                  <a:lnTo>
                    <a:pt x="655" y="605"/>
                  </a:lnTo>
                  <a:lnTo>
                    <a:pt x="651" y="601"/>
                  </a:lnTo>
                  <a:lnTo>
                    <a:pt x="647" y="597"/>
                  </a:lnTo>
                  <a:lnTo>
                    <a:pt x="643" y="593"/>
                  </a:lnTo>
                  <a:lnTo>
                    <a:pt x="642" y="589"/>
                  </a:lnTo>
                  <a:lnTo>
                    <a:pt x="639" y="585"/>
                  </a:lnTo>
                  <a:lnTo>
                    <a:pt x="636" y="583"/>
                  </a:lnTo>
                  <a:lnTo>
                    <a:pt x="633" y="580"/>
                  </a:lnTo>
                  <a:lnTo>
                    <a:pt x="631" y="578"/>
                  </a:lnTo>
                  <a:lnTo>
                    <a:pt x="629" y="575"/>
                  </a:lnTo>
                  <a:lnTo>
                    <a:pt x="627" y="574"/>
                  </a:lnTo>
                  <a:lnTo>
                    <a:pt x="626" y="571"/>
                  </a:lnTo>
                  <a:lnTo>
                    <a:pt x="625" y="571"/>
                  </a:lnTo>
                  <a:lnTo>
                    <a:pt x="682" y="628"/>
                  </a:lnTo>
                </a:path>
              </a:pathLst>
            </a:custGeom>
            <a:solidFill>
              <a:srgbClr val="C2D6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auto">
            <a:xfrm>
              <a:off x="2578" y="1952"/>
              <a:ext cx="383" cy="307"/>
            </a:xfrm>
            <a:custGeom>
              <a:avLst/>
              <a:gdLst/>
              <a:ahLst/>
              <a:cxnLst>
                <a:cxn ang="0">
                  <a:pos x="766" y="580"/>
                </a:cxn>
                <a:cxn ang="0">
                  <a:pos x="714" y="507"/>
                </a:cxn>
                <a:cxn ang="0">
                  <a:pos x="82" y="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70" y="0"/>
                </a:cxn>
                <a:cxn ang="0">
                  <a:pos x="65" y="2"/>
                </a:cxn>
                <a:cxn ang="0">
                  <a:pos x="57" y="2"/>
                </a:cxn>
                <a:cxn ang="0">
                  <a:pos x="49" y="6"/>
                </a:cxn>
                <a:cxn ang="0">
                  <a:pos x="42" y="8"/>
                </a:cxn>
                <a:cxn ang="0">
                  <a:pos x="32" y="11"/>
                </a:cxn>
                <a:cxn ang="0">
                  <a:pos x="25" y="17"/>
                </a:cxn>
                <a:cxn ang="0">
                  <a:pos x="17" y="23"/>
                </a:cxn>
                <a:cxn ang="0">
                  <a:pos x="9" y="30"/>
                </a:cxn>
                <a:cxn ang="0">
                  <a:pos x="6" y="40"/>
                </a:cxn>
                <a:cxn ang="0">
                  <a:pos x="2" y="44"/>
                </a:cxn>
                <a:cxn ang="0">
                  <a:pos x="2" y="49"/>
                </a:cxn>
                <a:cxn ang="0">
                  <a:pos x="0" y="55"/>
                </a:cxn>
                <a:cxn ang="0">
                  <a:pos x="0" y="63"/>
                </a:cxn>
                <a:cxn ang="0">
                  <a:pos x="0" y="68"/>
                </a:cxn>
                <a:cxn ang="0">
                  <a:pos x="0" y="76"/>
                </a:cxn>
                <a:cxn ang="0">
                  <a:pos x="0" y="84"/>
                </a:cxn>
                <a:cxn ang="0">
                  <a:pos x="2" y="93"/>
                </a:cxn>
                <a:cxn ang="0">
                  <a:pos x="711" y="614"/>
                </a:cxn>
                <a:cxn ang="0">
                  <a:pos x="766" y="580"/>
                </a:cxn>
                <a:cxn ang="0">
                  <a:pos x="766" y="580"/>
                </a:cxn>
              </a:cxnLst>
              <a:rect l="0" t="0" r="r" b="b"/>
              <a:pathLst>
                <a:path w="766" h="614">
                  <a:moveTo>
                    <a:pt x="766" y="580"/>
                  </a:moveTo>
                  <a:lnTo>
                    <a:pt x="714" y="507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70" y="0"/>
                  </a:lnTo>
                  <a:lnTo>
                    <a:pt x="65" y="2"/>
                  </a:lnTo>
                  <a:lnTo>
                    <a:pt x="57" y="2"/>
                  </a:lnTo>
                  <a:lnTo>
                    <a:pt x="49" y="6"/>
                  </a:lnTo>
                  <a:lnTo>
                    <a:pt x="42" y="8"/>
                  </a:lnTo>
                  <a:lnTo>
                    <a:pt x="32" y="11"/>
                  </a:lnTo>
                  <a:lnTo>
                    <a:pt x="25" y="17"/>
                  </a:lnTo>
                  <a:lnTo>
                    <a:pt x="17" y="23"/>
                  </a:lnTo>
                  <a:lnTo>
                    <a:pt x="9" y="30"/>
                  </a:lnTo>
                  <a:lnTo>
                    <a:pt x="6" y="40"/>
                  </a:lnTo>
                  <a:lnTo>
                    <a:pt x="2" y="44"/>
                  </a:lnTo>
                  <a:lnTo>
                    <a:pt x="2" y="49"/>
                  </a:lnTo>
                  <a:lnTo>
                    <a:pt x="0" y="55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0" y="76"/>
                  </a:lnTo>
                  <a:lnTo>
                    <a:pt x="0" y="84"/>
                  </a:lnTo>
                  <a:lnTo>
                    <a:pt x="2" y="93"/>
                  </a:lnTo>
                  <a:lnTo>
                    <a:pt x="711" y="614"/>
                  </a:lnTo>
                  <a:lnTo>
                    <a:pt x="766" y="580"/>
                  </a:lnTo>
                  <a:lnTo>
                    <a:pt x="766" y="580"/>
                  </a:lnTo>
                  <a:close/>
                </a:path>
              </a:pathLst>
            </a:custGeom>
            <a:solidFill>
              <a:srgbClr val="7D4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auto">
            <a:xfrm>
              <a:off x="2693" y="2246"/>
              <a:ext cx="97" cy="100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87" y="202"/>
                </a:cxn>
                <a:cxn ang="0">
                  <a:pos x="194" y="122"/>
                </a:cxn>
                <a:cxn ang="0">
                  <a:pos x="102" y="0"/>
                </a:cxn>
                <a:cxn ang="0">
                  <a:pos x="0" y="109"/>
                </a:cxn>
                <a:cxn ang="0">
                  <a:pos x="0" y="109"/>
                </a:cxn>
              </a:cxnLst>
              <a:rect l="0" t="0" r="r" b="b"/>
              <a:pathLst>
                <a:path w="194" h="202">
                  <a:moveTo>
                    <a:pt x="0" y="109"/>
                  </a:moveTo>
                  <a:lnTo>
                    <a:pt x="87" y="202"/>
                  </a:lnTo>
                  <a:lnTo>
                    <a:pt x="194" y="122"/>
                  </a:lnTo>
                  <a:lnTo>
                    <a:pt x="102" y="0"/>
                  </a:lnTo>
                  <a:lnTo>
                    <a:pt x="0" y="109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D463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auto">
            <a:xfrm>
              <a:off x="2737" y="2204"/>
              <a:ext cx="158" cy="140"/>
            </a:xfrm>
            <a:custGeom>
              <a:avLst/>
              <a:gdLst/>
              <a:ahLst/>
              <a:cxnLst>
                <a:cxn ang="0">
                  <a:pos x="314" y="55"/>
                </a:cxn>
                <a:cxn ang="0">
                  <a:pos x="300" y="66"/>
                </a:cxn>
                <a:cxn ang="0">
                  <a:pos x="287" y="76"/>
                </a:cxn>
                <a:cxn ang="0">
                  <a:pos x="270" y="93"/>
                </a:cxn>
                <a:cxn ang="0">
                  <a:pos x="255" y="104"/>
                </a:cxn>
                <a:cxn ang="0">
                  <a:pos x="245" y="114"/>
                </a:cxn>
                <a:cxn ang="0">
                  <a:pos x="234" y="123"/>
                </a:cxn>
                <a:cxn ang="0">
                  <a:pos x="223" y="133"/>
                </a:cxn>
                <a:cxn ang="0">
                  <a:pos x="211" y="142"/>
                </a:cxn>
                <a:cxn ang="0">
                  <a:pos x="198" y="154"/>
                </a:cxn>
                <a:cxn ang="0">
                  <a:pos x="186" y="163"/>
                </a:cxn>
                <a:cxn ang="0">
                  <a:pos x="173" y="173"/>
                </a:cxn>
                <a:cxn ang="0">
                  <a:pos x="158" y="182"/>
                </a:cxn>
                <a:cxn ang="0">
                  <a:pos x="147" y="194"/>
                </a:cxn>
                <a:cxn ang="0">
                  <a:pos x="133" y="203"/>
                </a:cxn>
                <a:cxn ang="0">
                  <a:pos x="120" y="213"/>
                </a:cxn>
                <a:cxn ang="0">
                  <a:pos x="107" y="222"/>
                </a:cxn>
                <a:cxn ang="0">
                  <a:pos x="93" y="230"/>
                </a:cxn>
                <a:cxn ang="0">
                  <a:pos x="80" y="239"/>
                </a:cxn>
                <a:cxn ang="0">
                  <a:pos x="69" y="247"/>
                </a:cxn>
                <a:cxn ang="0">
                  <a:pos x="55" y="252"/>
                </a:cxn>
                <a:cxn ang="0">
                  <a:pos x="44" y="260"/>
                </a:cxn>
                <a:cxn ang="0">
                  <a:pos x="34" y="266"/>
                </a:cxn>
                <a:cxn ang="0">
                  <a:pos x="23" y="271"/>
                </a:cxn>
                <a:cxn ang="0">
                  <a:pos x="12" y="275"/>
                </a:cxn>
                <a:cxn ang="0">
                  <a:pos x="4" y="279"/>
                </a:cxn>
                <a:cxn ang="0">
                  <a:pos x="0" y="277"/>
                </a:cxn>
                <a:cxn ang="0">
                  <a:pos x="2" y="264"/>
                </a:cxn>
                <a:cxn ang="0">
                  <a:pos x="6" y="251"/>
                </a:cxn>
                <a:cxn ang="0">
                  <a:pos x="10" y="232"/>
                </a:cxn>
                <a:cxn ang="0">
                  <a:pos x="15" y="218"/>
                </a:cxn>
                <a:cxn ang="0">
                  <a:pos x="19" y="207"/>
                </a:cxn>
                <a:cxn ang="0">
                  <a:pos x="23" y="195"/>
                </a:cxn>
                <a:cxn ang="0">
                  <a:pos x="29" y="184"/>
                </a:cxn>
                <a:cxn ang="0">
                  <a:pos x="34" y="173"/>
                </a:cxn>
                <a:cxn ang="0">
                  <a:pos x="40" y="161"/>
                </a:cxn>
                <a:cxn ang="0">
                  <a:pos x="48" y="148"/>
                </a:cxn>
                <a:cxn ang="0">
                  <a:pos x="53" y="135"/>
                </a:cxn>
                <a:cxn ang="0">
                  <a:pos x="63" y="123"/>
                </a:cxn>
                <a:cxn ang="0">
                  <a:pos x="71" y="112"/>
                </a:cxn>
                <a:cxn ang="0">
                  <a:pos x="80" y="100"/>
                </a:cxn>
                <a:cxn ang="0">
                  <a:pos x="91" y="87"/>
                </a:cxn>
                <a:cxn ang="0">
                  <a:pos x="101" y="76"/>
                </a:cxn>
                <a:cxn ang="0">
                  <a:pos x="112" y="66"/>
                </a:cxn>
                <a:cxn ang="0">
                  <a:pos x="126" y="55"/>
                </a:cxn>
                <a:cxn ang="0">
                  <a:pos x="137" y="43"/>
                </a:cxn>
                <a:cxn ang="0">
                  <a:pos x="152" y="34"/>
                </a:cxn>
                <a:cxn ang="0">
                  <a:pos x="167" y="26"/>
                </a:cxn>
                <a:cxn ang="0">
                  <a:pos x="183" y="19"/>
                </a:cxn>
                <a:cxn ang="0">
                  <a:pos x="200" y="11"/>
                </a:cxn>
                <a:cxn ang="0">
                  <a:pos x="217" y="7"/>
                </a:cxn>
                <a:cxn ang="0">
                  <a:pos x="236" y="2"/>
                </a:cxn>
                <a:cxn ang="0">
                  <a:pos x="316" y="53"/>
                </a:cxn>
              </a:cxnLst>
              <a:rect l="0" t="0" r="r" b="b"/>
              <a:pathLst>
                <a:path w="316" h="281">
                  <a:moveTo>
                    <a:pt x="316" y="53"/>
                  </a:moveTo>
                  <a:lnTo>
                    <a:pt x="314" y="55"/>
                  </a:lnTo>
                  <a:lnTo>
                    <a:pt x="306" y="62"/>
                  </a:lnTo>
                  <a:lnTo>
                    <a:pt x="300" y="66"/>
                  </a:lnTo>
                  <a:lnTo>
                    <a:pt x="295" y="72"/>
                  </a:lnTo>
                  <a:lnTo>
                    <a:pt x="287" y="76"/>
                  </a:lnTo>
                  <a:lnTo>
                    <a:pt x="280" y="85"/>
                  </a:lnTo>
                  <a:lnTo>
                    <a:pt x="270" y="93"/>
                  </a:lnTo>
                  <a:lnTo>
                    <a:pt x="261" y="100"/>
                  </a:lnTo>
                  <a:lnTo>
                    <a:pt x="255" y="104"/>
                  </a:lnTo>
                  <a:lnTo>
                    <a:pt x="249" y="108"/>
                  </a:lnTo>
                  <a:lnTo>
                    <a:pt x="245" y="114"/>
                  </a:lnTo>
                  <a:lnTo>
                    <a:pt x="240" y="119"/>
                  </a:lnTo>
                  <a:lnTo>
                    <a:pt x="234" y="123"/>
                  </a:lnTo>
                  <a:lnTo>
                    <a:pt x="228" y="127"/>
                  </a:lnTo>
                  <a:lnTo>
                    <a:pt x="223" y="133"/>
                  </a:lnTo>
                  <a:lnTo>
                    <a:pt x="217" y="137"/>
                  </a:lnTo>
                  <a:lnTo>
                    <a:pt x="211" y="142"/>
                  </a:lnTo>
                  <a:lnTo>
                    <a:pt x="205" y="148"/>
                  </a:lnTo>
                  <a:lnTo>
                    <a:pt x="198" y="154"/>
                  </a:lnTo>
                  <a:lnTo>
                    <a:pt x="192" y="159"/>
                  </a:lnTo>
                  <a:lnTo>
                    <a:pt x="186" y="163"/>
                  </a:lnTo>
                  <a:lnTo>
                    <a:pt x="179" y="167"/>
                  </a:lnTo>
                  <a:lnTo>
                    <a:pt x="173" y="173"/>
                  </a:lnTo>
                  <a:lnTo>
                    <a:pt x="166" y="178"/>
                  </a:lnTo>
                  <a:lnTo>
                    <a:pt x="158" y="182"/>
                  </a:lnTo>
                  <a:lnTo>
                    <a:pt x="154" y="188"/>
                  </a:lnTo>
                  <a:lnTo>
                    <a:pt x="147" y="194"/>
                  </a:lnTo>
                  <a:lnTo>
                    <a:pt x="141" y="197"/>
                  </a:lnTo>
                  <a:lnTo>
                    <a:pt x="133" y="203"/>
                  </a:lnTo>
                  <a:lnTo>
                    <a:pt x="126" y="207"/>
                  </a:lnTo>
                  <a:lnTo>
                    <a:pt x="120" y="213"/>
                  </a:lnTo>
                  <a:lnTo>
                    <a:pt x="112" y="216"/>
                  </a:lnTo>
                  <a:lnTo>
                    <a:pt x="107" y="222"/>
                  </a:lnTo>
                  <a:lnTo>
                    <a:pt x="101" y="226"/>
                  </a:lnTo>
                  <a:lnTo>
                    <a:pt x="93" y="230"/>
                  </a:lnTo>
                  <a:lnTo>
                    <a:pt x="88" y="235"/>
                  </a:lnTo>
                  <a:lnTo>
                    <a:pt x="80" y="239"/>
                  </a:lnTo>
                  <a:lnTo>
                    <a:pt x="74" y="243"/>
                  </a:lnTo>
                  <a:lnTo>
                    <a:pt x="69" y="247"/>
                  </a:lnTo>
                  <a:lnTo>
                    <a:pt x="63" y="251"/>
                  </a:lnTo>
                  <a:lnTo>
                    <a:pt x="55" y="252"/>
                  </a:lnTo>
                  <a:lnTo>
                    <a:pt x="50" y="256"/>
                  </a:lnTo>
                  <a:lnTo>
                    <a:pt x="44" y="260"/>
                  </a:lnTo>
                  <a:lnTo>
                    <a:pt x="40" y="264"/>
                  </a:lnTo>
                  <a:lnTo>
                    <a:pt x="34" y="266"/>
                  </a:lnTo>
                  <a:lnTo>
                    <a:pt x="29" y="268"/>
                  </a:lnTo>
                  <a:lnTo>
                    <a:pt x="23" y="271"/>
                  </a:lnTo>
                  <a:lnTo>
                    <a:pt x="17" y="273"/>
                  </a:lnTo>
                  <a:lnTo>
                    <a:pt x="12" y="275"/>
                  </a:lnTo>
                  <a:lnTo>
                    <a:pt x="8" y="277"/>
                  </a:lnTo>
                  <a:lnTo>
                    <a:pt x="4" y="279"/>
                  </a:lnTo>
                  <a:lnTo>
                    <a:pt x="0" y="281"/>
                  </a:lnTo>
                  <a:lnTo>
                    <a:pt x="0" y="277"/>
                  </a:lnTo>
                  <a:lnTo>
                    <a:pt x="0" y="270"/>
                  </a:lnTo>
                  <a:lnTo>
                    <a:pt x="2" y="264"/>
                  </a:lnTo>
                  <a:lnTo>
                    <a:pt x="4" y="258"/>
                  </a:lnTo>
                  <a:lnTo>
                    <a:pt x="6" y="251"/>
                  </a:lnTo>
                  <a:lnTo>
                    <a:pt x="8" y="243"/>
                  </a:lnTo>
                  <a:lnTo>
                    <a:pt x="10" y="232"/>
                  </a:lnTo>
                  <a:lnTo>
                    <a:pt x="14" y="224"/>
                  </a:lnTo>
                  <a:lnTo>
                    <a:pt x="15" y="218"/>
                  </a:lnTo>
                  <a:lnTo>
                    <a:pt x="17" y="213"/>
                  </a:lnTo>
                  <a:lnTo>
                    <a:pt x="19" y="207"/>
                  </a:lnTo>
                  <a:lnTo>
                    <a:pt x="21" y="201"/>
                  </a:lnTo>
                  <a:lnTo>
                    <a:pt x="23" y="195"/>
                  </a:lnTo>
                  <a:lnTo>
                    <a:pt x="27" y="190"/>
                  </a:lnTo>
                  <a:lnTo>
                    <a:pt x="29" y="184"/>
                  </a:lnTo>
                  <a:lnTo>
                    <a:pt x="33" y="178"/>
                  </a:lnTo>
                  <a:lnTo>
                    <a:pt x="34" y="173"/>
                  </a:lnTo>
                  <a:lnTo>
                    <a:pt x="38" y="167"/>
                  </a:lnTo>
                  <a:lnTo>
                    <a:pt x="40" y="161"/>
                  </a:lnTo>
                  <a:lnTo>
                    <a:pt x="44" y="156"/>
                  </a:lnTo>
                  <a:lnTo>
                    <a:pt x="48" y="148"/>
                  </a:lnTo>
                  <a:lnTo>
                    <a:pt x="50" y="142"/>
                  </a:lnTo>
                  <a:lnTo>
                    <a:pt x="53" y="135"/>
                  </a:lnTo>
                  <a:lnTo>
                    <a:pt x="59" y="131"/>
                  </a:lnTo>
                  <a:lnTo>
                    <a:pt x="63" y="123"/>
                  </a:lnTo>
                  <a:lnTo>
                    <a:pt x="67" y="118"/>
                  </a:lnTo>
                  <a:lnTo>
                    <a:pt x="71" y="112"/>
                  </a:lnTo>
                  <a:lnTo>
                    <a:pt x="76" y="106"/>
                  </a:lnTo>
                  <a:lnTo>
                    <a:pt x="80" y="100"/>
                  </a:lnTo>
                  <a:lnTo>
                    <a:pt x="86" y="93"/>
                  </a:lnTo>
                  <a:lnTo>
                    <a:pt x="91" y="87"/>
                  </a:lnTo>
                  <a:lnTo>
                    <a:pt x="97" y="81"/>
                  </a:lnTo>
                  <a:lnTo>
                    <a:pt x="101" y="76"/>
                  </a:lnTo>
                  <a:lnTo>
                    <a:pt x="107" y="72"/>
                  </a:lnTo>
                  <a:lnTo>
                    <a:pt x="112" y="66"/>
                  </a:lnTo>
                  <a:lnTo>
                    <a:pt x="120" y="60"/>
                  </a:lnTo>
                  <a:lnTo>
                    <a:pt x="126" y="55"/>
                  </a:lnTo>
                  <a:lnTo>
                    <a:pt x="131" y="49"/>
                  </a:lnTo>
                  <a:lnTo>
                    <a:pt x="137" y="43"/>
                  </a:lnTo>
                  <a:lnTo>
                    <a:pt x="145" y="40"/>
                  </a:lnTo>
                  <a:lnTo>
                    <a:pt x="152" y="34"/>
                  </a:lnTo>
                  <a:lnTo>
                    <a:pt x="158" y="30"/>
                  </a:lnTo>
                  <a:lnTo>
                    <a:pt x="167" y="26"/>
                  </a:lnTo>
                  <a:lnTo>
                    <a:pt x="175" y="22"/>
                  </a:lnTo>
                  <a:lnTo>
                    <a:pt x="183" y="19"/>
                  </a:lnTo>
                  <a:lnTo>
                    <a:pt x="190" y="15"/>
                  </a:lnTo>
                  <a:lnTo>
                    <a:pt x="200" y="11"/>
                  </a:lnTo>
                  <a:lnTo>
                    <a:pt x="207" y="9"/>
                  </a:lnTo>
                  <a:lnTo>
                    <a:pt x="217" y="7"/>
                  </a:lnTo>
                  <a:lnTo>
                    <a:pt x="226" y="3"/>
                  </a:lnTo>
                  <a:lnTo>
                    <a:pt x="236" y="2"/>
                  </a:lnTo>
                  <a:lnTo>
                    <a:pt x="245" y="0"/>
                  </a:lnTo>
                  <a:lnTo>
                    <a:pt x="316" y="53"/>
                  </a:lnTo>
                  <a:lnTo>
                    <a:pt x="316" y="53"/>
                  </a:lnTo>
                  <a:close/>
                </a:path>
              </a:pathLst>
            </a:custGeom>
            <a:solidFill>
              <a:srgbClr val="E87A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auto">
            <a:xfrm>
              <a:off x="2719" y="2027"/>
              <a:ext cx="86" cy="155"/>
            </a:xfrm>
            <a:custGeom>
              <a:avLst/>
              <a:gdLst/>
              <a:ahLst/>
              <a:cxnLst>
                <a:cxn ang="0">
                  <a:pos x="10" y="29"/>
                </a:cxn>
                <a:cxn ang="0">
                  <a:pos x="10" y="32"/>
                </a:cxn>
                <a:cxn ang="0">
                  <a:pos x="10" y="36"/>
                </a:cxn>
                <a:cxn ang="0">
                  <a:pos x="10" y="44"/>
                </a:cxn>
                <a:cxn ang="0">
                  <a:pos x="10" y="51"/>
                </a:cxn>
                <a:cxn ang="0">
                  <a:pos x="10" y="61"/>
                </a:cxn>
                <a:cxn ang="0">
                  <a:pos x="10" y="67"/>
                </a:cxn>
                <a:cxn ang="0">
                  <a:pos x="10" y="72"/>
                </a:cxn>
                <a:cxn ang="0">
                  <a:pos x="10" y="78"/>
                </a:cxn>
                <a:cxn ang="0">
                  <a:pos x="10" y="86"/>
                </a:cxn>
                <a:cxn ang="0">
                  <a:pos x="10" y="89"/>
                </a:cxn>
                <a:cxn ang="0">
                  <a:pos x="10" y="95"/>
                </a:cxn>
                <a:cxn ang="0">
                  <a:pos x="8" y="103"/>
                </a:cxn>
                <a:cxn ang="0">
                  <a:pos x="8" y="110"/>
                </a:cxn>
                <a:cxn ang="0">
                  <a:pos x="8" y="116"/>
                </a:cxn>
                <a:cxn ang="0">
                  <a:pos x="8" y="124"/>
                </a:cxn>
                <a:cxn ang="0">
                  <a:pos x="8" y="129"/>
                </a:cxn>
                <a:cxn ang="0">
                  <a:pos x="8" y="137"/>
                </a:cxn>
                <a:cxn ang="0">
                  <a:pos x="6" y="145"/>
                </a:cxn>
                <a:cxn ang="0">
                  <a:pos x="6" y="152"/>
                </a:cxn>
                <a:cxn ang="0">
                  <a:pos x="4" y="158"/>
                </a:cxn>
                <a:cxn ang="0">
                  <a:pos x="4" y="166"/>
                </a:cxn>
                <a:cxn ang="0">
                  <a:pos x="2" y="173"/>
                </a:cxn>
                <a:cxn ang="0">
                  <a:pos x="2" y="181"/>
                </a:cxn>
                <a:cxn ang="0">
                  <a:pos x="0" y="186"/>
                </a:cxn>
                <a:cxn ang="0">
                  <a:pos x="0" y="194"/>
                </a:cxn>
                <a:cxn ang="0">
                  <a:pos x="0" y="198"/>
                </a:cxn>
                <a:cxn ang="0">
                  <a:pos x="4" y="205"/>
                </a:cxn>
                <a:cxn ang="0">
                  <a:pos x="8" y="213"/>
                </a:cxn>
                <a:cxn ang="0">
                  <a:pos x="17" y="223"/>
                </a:cxn>
                <a:cxn ang="0">
                  <a:pos x="19" y="226"/>
                </a:cxn>
                <a:cxn ang="0">
                  <a:pos x="25" y="230"/>
                </a:cxn>
                <a:cxn ang="0">
                  <a:pos x="31" y="236"/>
                </a:cxn>
                <a:cxn ang="0">
                  <a:pos x="36" y="242"/>
                </a:cxn>
                <a:cxn ang="0">
                  <a:pos x="42" y="245"/>
                </a:cxn>
                <a:cxn ang="0">
                  <a:pos x="46" y="251"/>
                </a:cxn>
                <a:cxn ang="0">
                  <a:pos x="53" y="255"/>
                </a:cxn>
                <a:cxn ang="0">
                  <a:pos x="59" y="261"/>
                </a:cxn>
                <a:cxn ang="0">
                  <a:pos x="65" y="264"/>
                </a:cxn>
                <a:cxn ang="0">
                  <a:pos x="70" y="270"/>
                </a:cxn>
                <a:cxn ang="0">
                  <a:pos x="76" y="274"/>
                </a:cxn>
                <a:cxn ang="0">
                  <a:pos x="82" y="280"/>
                </a:cxn>
                <a:cxn ang="0">
                  <a:pos x="88" y="283"/>
                </a:cxn>
                <a:cxn ang="0">
                  <a:pos x="93" y="287"/>
                </a:cxn>
                <a:cxn ang="0">
                  <a:pos x="97" y="291"/>
                </a:cxn>
                <a:cxn ang="0">
                  <a:pos x="103" y="295"/>
                </a:cxn>
                <a:cxn ang="0">
                  <a:pos x="110" y="300"/>
                </a:cxn>
                <a:cxn ang="0">
                  <a:pos x="118" y="304"/>
                </a:cxn>
                <a:cxn ang="0">
                  <a:pos x="122" y="308"/>
                </a:cxn>
                <a:cxn ang="0">
                  <a:pos x="124" y="310"/>
                </a:cxn>
                <a:cxn ang="0">
                  <a:pos x="171" y="175"/>
                </a:cxn>
                <a:cxn ang="0">
                  <a:pos x="93" y="0"/>
                </a:cxn>
                <a:cxn ang="0">
                  <a:pos x="10" y="29"/>
                </a:cxn>
                <a:cxn ang="0">
                  <a:pos x="10" y="29"/>
                </a:cxn>
              </a:cxnLst>
              <a:rect l="0" t="0" r="r" b="b"/>
              <a:pathLst>
                <a:path w="171" h="310">
                  <a:moveTo>
                    <a:pt x="10" y="29"/>
                  </a:moveTo>
                  <a:lnTo>
                    <a:pt x="10" y="32"/>
                  </a:lnTo>
                  <a:lnTo>
                    <a:pt x="10" y="36"/>
                  </a:lnTo>
                  <a:lnTo>
                    <a:pt x="10" y="44"/>
                  </a:lnTo>
                  <a:lnTo>
                    <a:pt x="10" y="51"/>
                  </a:lnTo>
                  <a:lnTo>
                    <a:pt x="10" y="61"/>
                  </a:lnTo>
                  <a:lnTo>
                    <a:pt x="10" y="67"/>
                  </a:lnTo>
                  <a:lnTo>
                    <a:pt x="10" y="72"/>
                  </a:lnTo>
                  <a:lnTo>
                    <a:pt x="10" y="78"/>
                  </a:lnTo>
                  <a:lnTo>
                    <a:pt x="10" y="86"/>
                  </a:lnTo>
                  <a:lnTo>
                    <a:pt x="10" y="89"/>
                  </a:lnTo>
                  <a:lnTo>
                    <a:pt x="10" y="95"/>
                  </a:lnTo>
                  <a:lnTo>
                    <a:pt x="8" y="103"/>
                  </a:lnTo>
                  <a:lnTo>
                    <a:pt x="8" y="110"/>
                  </a:lnTo>
                  <a:lnTo>
                    <a:pt x="8" y="116"/>
                  </a:lnTo>
                  <a:lnTo>
                    <a:pt x="8" y="124"/>
                  </a:lnTo>
                  <a:lnTo>
                    <a:pt x="8" y="129"/>
                  </a:lnTo>
                  <a:lnTo>
                    <a:pt x="8" y="137"/>
                  </a:lnTo>
                  <a:lnTo>
                    <a:pt x="6" y="145"/>
                  </a:lnTo>
                  <a:lnTo>
                    <a:pt x="6" y="152"/>
                  </a:lnTo>
                  <a:lnTo>
                    <a:pt x="4" y="158"/>
                  </a:lnTo>
                  <a:lnTo>
                    <a:pt x="4" y="166"/>
                  </a:lnTo>
                  <a:lnTo>
                    <a:pt x="2" y="173"/>
                  </a:lnTo>
                  <a:lnTo>
                    <a:pt x="2" y="181"/>
                  </a:lnTo>
                  <a:lnTo>
                    <a:pt x="0" y="186"/>
                  </a:lnTo>
                  <a:lnTo>
                    <a:pt x="0" y="194"/>
                  </a:lnTo>
                  <a:lnTo>
                    <a:pt x="0" y="198"/>
                  </a:lnTo>
                  <a:lnTo>
                    <a:pt x="4" y="205"/>
                  </a:lnTo>
                  <a:lnTo>
                    <a:pt x="8" y="213"/>
                  </a:lnTo>
                  <a:lnTo>
                    <a:pt x="17" y="223"/>
                  </a:lnTo>
                  <a:lnTo>
                    <a:pt x="19" y="226"/>
                  </a:lnTo>
                  <a:lnTo>
                    <a:pt x="25" y="230"/>
                  </a:lnTo>
                  <a:lnTo>
                    <a:pt x="31" y="236"/>
                  </a:lnTo>
                  <a:lnTo>
                    <a:pt x="36" y="242"/>
                  </a:lnTo>
                  <a:lnTo>
                    <a:pt x="42" y="245"/>
                  </a:lnTo>
                  <a:lnTo>
                    <a:pt x="46" y="251"/>
                  </a:lnTo>
                  <a:lnTo>
                    <a:pt x="53" y="255"/>
                  </a:lnTo>
                  <a:lnTo>
                    <a:pt x="59" y="261"/>
                  </a:lnTo>
                  <a:lnTo>
                    <a:pt x="65" y="264"/>
                  </a:lnTo>
                  <a:lnTo>
                    <a:pt x="70" y="270"/>
                  </a:lnTo>
                  <a:lnTo>
                    <a:pt x="76" y="274"/>
                  </a:lnTo>
                  <a:lnTo>
                    <a:pt x="82" y="280"/>
                  </a:lnTo>
                  <a:lnTo>
                    <a:pt x="88" y="283"/>
                  </a:lnTo>
                  <a:lnTo>
                    <a:pt x="93" y="287"/>
                  </a:lnTo>
                  <a:lnTo>
                    <a:pt x="97" y="291"/>
                  </a:lnTo>
                  <a:lnTo>
                    <a:pt x="103" y="295"/>
                  </a:lnTo>
                  <a:lnTo>
                    <a:pt x="110" y="300"/>
                  </a:lnTo>
                  <a:lnTo>
                    <a:pt x="118" y="304"/>
                  </a:lnTo>
                  <a:lnTo>
                    <a:pt x="122" y="308"/>
                  </a:lnTo>
                  <a:lnTo>
                    <a:pt x="124" y="310"/>
                  </a:lnTo>
                  <a:lnTo>
                    <a:pt x="171" y="175"/>
                  </a:lnTo>
                  <a:lnTo>
                    <a:pt x="93" y="0"/>
                  </a:lnTo>
                  <a:lnTo>
                    <a:pt x="10" y="29"/>
                  </a:lnTo>
                  <a:lnTo>
                    <a:pt x="10" y="29"/>
                  </a:lnTo>
                  <a:close/>
                </a:path>
              </a:pathLst>
            </a:custGeom>
            <a:solidFill>
              <a:srgbClr val="FF99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3" name="Freeform 11"/>
            <p:cNvSpPr>
              <a:spLocks/>
            </p:cNvSpPr>
            <p:nvPr/>
          </p:nvSpPr>
          <p:spPr bwMode="auto">
            <a:xfrm>
              <a:off x="2744" y="2020"/>
              <a:ext cx="94" cy="129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7"/>
                </a:cxn>
                <a:cxn ang="0">
                  <a:pos x="0" y="59"/>
                </a:cxn>
                <a:cxn ang="0">
                  <a:pos x="0" y="70"/>
                </a:cxn>
                <a:cxn ang="0">
                  <a:pos x="0" y="82"/>
                </a:cxn>
                <a:cxn ang="0">
                  <a:pos x="1" y="91"/>
                </a:cxn>
                <a:cxn ang="0">
                  <a:pos x="3" y="102"/>
                </a:cxn>
                <a:cxn ang="0">
                  <a:pos x="7" y="114"/>
                </a:cxn>
                <a:cxn ang="0">
                  <a:pos x="11" y="127"/>
                </a:cxn>
                <a:cxn ang="0">
                  <a:pos x="17" y="139"/>
                </a:cxn>
                <a:cxn ang="0">
                  <a:pos x="22" y="152"/>
                </a:cxn>
                <a:cxn ang="0">
                  <a:pos x="30" y="165"/>
                </a:cxn>
                <a:cxn ang="0">
                  <a:pos x="41" y="177"/>
                </a:cxn>
                <a:cxn ang="0">
                  <a:pos x="51" y="190"/>
                </a:cxn>
                <a:cxn ang="0">
                  <a:pos x="62" y="201"/>
                </a:cxn>
                <a:cxn ang="0">
                  <a:pos x="74" y="211"/>
                </a:cxn>
                <a:cxn ang="0">
                  <a:pos x="83" y="218"/>
                </a:cxn>
                <a:cxn ang="0">
                  <a:pos x="98" y="230"/>
                </a:cxn>
                <a:cxn ang="0">
                  <a:pos x="117" y="241"/>
                </a:cxn>
                <a:cxn ang="0">
                  <a:pos x="134" y="249"/>
                </a:cxn>
                <a:cxn ang="0">
                  <a:pos x="148" y="253"/>
                </a:cxn>
                <a:cxn ang="0">
                  <a:pos x="161" y="256"/>
                </a:cxn>
                <a:cxn ang="0">
                  <a:pos x="165" y="255"/>
                </a:cxn>
                <a:cxn ang="0">
                  <a:pos x="167" y="245"/>
                </a:cxn>
                <a:cxn ang="0">
                  <a:pos x="171" y="232"/>
                </a:cxn>
                <a:cxn ang="0">
                  <a:pos x="172" y="222"/>
                </a:cxn>
                <a:cxn ang="0">
                  <a:pos x="174" y="211"/>
                </a:cxn>
                <a:cxn ang="0">
                  <a:pos x="178" y="198"/>
                </a:cxn>
                <a:cxn ang="0">
                  <a:pos x="180" y="184"/>
                </a:cxn>
                <a:cxn ang="0">
                  <a:pos x="182" y="169"/>
                </a:cxn>
                <a:cxn ang="0">
                  <a:pos x="184" y="154"/>
                </a:cxn>
                <a:cxn ang="0">
                  <a:pos x="186" y="137"/>
                </a:cxn>
                <a:cxn ang="0">
                  <a:pos x="188" y="121"/>
                </a:cxn>
                <a:cxn ang="0">
                  <a:pos x="188" y="104"/>
                </a:cxn>
                <a:cxn ang="0">
                  <a:pos x="188" y="89"/>
                </a:cxn>
                <a:cxn ang="0">
                  <a:pos x="186" y="74"/>
                </a:cxn>
                <a:cxn ang="0">
                  <a:pos x="74" y="0"/>
                </a:cxn>
                <a:cxn ang="0">
                  <a:pos x="1" y="42"/>
                </a:cxn>
              </a:cxnLst>
              <a:rect l="0" t="0" r="r" b="b"/>
              <a:pathLst>
                <a:path w="188" h="256">
                  <a:moveTo>
                    <a:pt x="1" y="42"/>
                  </a:moveTo>
                  <a:lnTo>
                    <a:pt x="0" y="42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0" y="53"/>
                  </a:lnTo>
                  <a:lnTo>
                    <a:pt x="0" y="59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0" y="76"/>
                  </a:lnTo>
                  <a:lnTo>
                    <a:pt x="0" y="82"/>
                  </a:lnTo>
                  <a:lnTo>
                    <a:pt x="1" y="87"/>
                  </a:lnTo>
                  <a:lnTo>
                    <a:pt x="1" y="91"/>
                  </a:lnTo>
                  <a:lnTo>
                    <a:pt x="1" y="97"/>
                  </a:lnTo>
                  <a:lnTo>
                    <a:pt x="3" y="102"/>
                  </a:lnTo>
                  <a:lnTo>
                    <a:pt x="5" y="108"/>
                  </a:lnTo>
                  <a:lnTo>
                    <a:pt x="7" y="114"/>
                  </a:lnTo>
                  <a:lnTo>
                    <a:pt x="9" y="120"/>
                  </a:lnTo>
                  <a:lnTo>
                    <a:pt x="11" y="127"/>
                  </a:lnTo>
                  <a:lnTo>
                    <a:pt x="15" y="133"/>
                  </a:lnTo>
                  <a:lnTo>
                    <a:pt x="17" y="139"/>
                  </a:lnTo>
                  <a:lnTo>
                    <a:pt x="19" y="144"/>
                  </a:lnTo>
                  <a:lnTo>
                    <a:pt x="22" y="152"/>
                  </a:lnTo>
                  <a:lnTo>
                    <a:pt x="26" y="158"/>
                  </a:lnTo>
                  <a:lnTo>
                    <a:pt x="30" y="165"/>
                  </a:lnTo>
                  <a:lnTo>
                    <a:pt x="36" y="171"/>
                  </a:lnTo>
                  <a:lnTo>
                    <a:pt x="41" y="177"/>
                  </a:lnTo>
                  <a:lnTo>
                    <a:pt x="47" y="184"/>
                  </a:lnTo>
                  <a:lnTo>
                    <a:pt x="51" y="190"/>
                  </a:lnTo>
                  <a:lnTo>
                    <a:pt x="57" y="196"/>
                  </a:lnTo>
                  <a:lnTo>
                    <a:pt x="62" y="201"/>
                  </a:lnTo>
                  <a:lnTo>
                    <a:pt x="68" y="207"/>
                  </a:lnTo>
                  <a:lnTo>
                    <a:pt x="74" y="211"/>
                  </a:lnTo>
                  <a:lnTo>
                    <a:pt x="79" y="215"/>
                  </a:lnTo>
                  <a:lnTo>
                    <a:pt x="83" y="218"/>
                  </a:lnTo>
                  <a:lnTo>
                    <a:pt x="89" y="222"/>
                  </a:lnTo>
                  <a:lnTo>
                    <a:pt x="98" y="230"/>
                  </a:lnTo>
                  <a:lnTo>
                    <a:pt x="110" y="236"/>
                  </a:lnTo>
                  <a:lnTo>
                    <a:pt x="117" y="241"/>
                  </a:lnTo>
                  <a:lnTo>
                    <a:pt x="127" y="245"/>
                  </a:lnTo>
                  <a:lnTo>
                    <a:pt x="134" y="249"/>
                  </a:lnTo>
                  <a:lnTo>
                    <a:pt x="142" y="251"/>
                  </a:lnTo>
                  <a:lnTo>
                    <a:pt x="148" y="253"/>
                  </a:lnTo>
                  <a:lnTo>
                    <a:pt x="153" y="255"/>
                  </a:lnTo>
                  <a:lnTo>
                    <a:pt x="161" y="256"/>
                  </a:lnTo>
                  <a:lnTo>
                    <a:pt x="165" y="256"/>
                  </a:lnTo>
                  <a:lnTo>
                    <a:pt x="165" y="255"/>
                  </a:lnTo>
                  <a:lnTo>
                    <a:pt x="167" y="253"/>
                  </a:lnTo>
                  <a:lnTo>
                    <a:pt x="167" y="245"/>
                  </a:lnTo>
                  <a:lnTo>
                    <a:pt x="171" y="237"/>
                  </a:lnTo>
                  <a:lnTo>
                    <a:pt x="171" y="232"/>
                  </a:lnTo>
                  <a:lnTo>
                    <a:pt x="172" y="228"/>
                  </a:lnTo>
                  <a:lnTo>
                    <a:pt x="172" y="222"/>
                  </a:lnTo>
                  <a:lnTo>
                    <a:pt x="174" y="218"/>
                  </a:lnTo>
                  <a:lnTo>
                    <a:pt x="174" y="211"/>
                  </a:lnTo>
                  <a:lnTo>
                    <a:pt x="176" y="205"/>
                  </a:lnTo>
                  <a:lnTo>
                    <a:pt x="178" y="198"/>
                  </a:lnTo>
                  <a:lnTo>
                    <a:pt x="180" y="192"/>
                  </a:lnTo>
                  <a:lnTo>
                    <a:pt x="180" y="184"/>
                  </a:lnTo>
                  <a:lnTo>
                    <a:pt x="182" y="177"/>
                  </a:lnTo>
                  <a:lnTo>
                    <a:pt x="182" y="169"/>
                  </a:lnTo>
                  <a:lnTo>
                    <a:pt x="184" y="161"/>
                  </a:lnTo>
                  <a:lnTo>
                    <a:pt x="184" y="154"/>
                  </a:lnTo>
                  <a:lnTo>
                    <a:pt x="186" y="146"/>
                  </a:lnTo>
                  <a:lnTo>
                    <a:pt x="186" y="137"/>
                  </a:lnTo>
                  <a:lnTo>
                    <a:pt x="188" y="131"/>
                  </a:lnTo>
                  <a:lnTo>
                    <a:pt x="188" y="121"/>
                  </a:lnTo>
                  <a:lnTo>
                    <a:pt x="188" y="114"/>
                  </a:lnTo>
                  <a:lnTo>
                    <a:pt x="188" y="104"/>
                  </a:lnTo>
                  <a:lnTo>
                    <a:pt x="188" y="97"/>
                  </a:lnTo>
                  <a:lnTo>
                    <a:pt x="188" y="89"/>
                  </a:lnTo>
                  <a:lnTo>
                    <a:pt x="188" y="82"/>
                  </a:lnTo>
                  <a:lnTo>
                    <a:pt x="186" y="74"/>
                  </a:lnTo>
                  <a:lnTo>
                    <a:pt x="186" y="66"/>
                  </a:lnTo>
                  <a:lnTo>
                    <a:pt x="74" y="0"/>
                  </a:lnTo>
                  <a:lnTo>
                    <a:pt x="1" y="42"/>
                  </a:lnTo>
                  <a:lnTo>
                    <a:pt x="1" y="42"/>
                  </a:lnTo>
                  <a:close/>
                </a:path>
              </a:pathLst>
            </a:custGeom>
            <a:solidFill>
              <a:srgbClr val="FFBF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4" name="Freeform 12"/>
            <p:cNvSpPr>
              <a:spLocks/>
            </p:cNvSpPr>
            <p:nvPr/>
          </p:nvSpPr>
          <p:spPr bwMode="auto">
            <a:xfrm>
              <a:off x="2721" y="1986"/>
              <a:ext cx="120" cy="67"/>
            </a:xfrm>
            <a:custGeom>
              <a:avLst/>
              <a:gdLst/>
              <a:ahLst/>
              <a:cxnLst>
                <a:cxn ang="0">
                  <a:pos x="205" y="133"/>
                </a:cxn>
                <a:cxn ang="0">
                  <a:pos x="239" y="107"/>
                </a:cxn>
                <a:cxn ang="0">
                  <a:pos x="239" y="107"/>
                </a:cxn>
                <a:cxn ang="0">
                  <a:pos x="239" y="103"/>
                </a:cxn>
                <a:cxn ang="0">
                  <a:pos x="237" y="99"/>
                </a:cxn>
                <a:cxn ang="0">
                  <a:pos x="236" y="94"/>
                </a:cxn>
                <a:cxn ang="0">
                  <a:pos x="232" y="86"/>
                </a:cxn>
                <a:cxn ang="0">
                  <a:pos x="230" y="78"/>
                </a:cxn>
                <a:cxn ang="0">
                  <a:pos x="226" y="69"/>
                </a:cxn>
                <a:cxn ang="0">
                  <a:pos x="220" y="61"/>
                </a:cxn>
                <a:cxn ang="0">
                  <a:pos x="215" y="50"/>
                </a:cxn>
                <a:cxn ang="0">
                  <a:pos x="209" y="42"/>
                </a:cxn>
                <a:cxn ang="0">
                  <a:pos x="199" y="33"/>
                </a:cxn>
                <a:cxn ang="0">
                  <a:pos x="190" y="25"/>
                </a:cxn>
                <a:cxn ang="0">
                  <a:pos x="186" y="21"/>
                </a:cxn>
                <a:cxn ang="0">
                  <a:pos x="180" y="18"/>
                </a:cxn>
                <a:cxn ang="0">
                  <a:pos x="173" y="16"/>
                </a:cxn>
                <a:cxn ang="0">
                  <a:pos x="167" y="12"/>
                </a:cxn>
                <a:cxn ang="0">
                  <a:pos x="161" y="10"/>
                </a:cxn>
                <a:cxn ang="0">
                  <a:pos x="154" y="6"/>
                </a:cxn>
                <a:cxn ang="0">
                  <a:pos x="146" y="4"/>
                </a:cxn>
                <a:cxn ang="0">
                  <a:pos x="141" y="4"/>
                </a:cxn>
                <a:cxn ang="0">
                  <a:pos x="133" y="0"/>
                </a:cxn>
                <a:cxn ang="0">
                  <a:pos x="123" y="0"/>
                </a:cxn>
                <a:cxn ang="0">
                  <a:pos x="116" y="0"/>
                </a:cxn>
                <a:cxn ang="0">
                  <a:pos x="110" y="0"/>
                </a:cxn>
                <a:cxn ang="0">
                  <a:pos x="101" y="0"/>
                </a:cxn>
                <a:cxn ang="0">
                  <a:pos x="95" y="2"/>
                </a:cxn>
                <a:cxn ang="0">
                  <a:pos x="89" y="4"/>
                </a:cxn>
                <a:cxn ang="0">
                  <a:pos x="84" y="6"/>
                </a:cxn>
                <a:cxn ang="0">
                  <a:pos x="76" y="8"/>
                </a:cxn>
                <a:cxn ang="0">
                  <a:pos x="70" y="12"/>
                </a:cxn>
                <a:cxn ang="0">
                  <a:pos x="65" y="14"/>
                </a:cxn>
                <a:cxn ang="0">
                  <a:pos x="61" y="18"/>
                </a:cxn>
                <a:cxn ang="0">
                  <a:pos x="55" y="19"/>
                </a:cxn>
                <a:cxn ang="0">
                  <a:pos x="49" y="25"/>
                </a:cxn>
                <a:cxn ang="0">
                  <a:pos x="46" y="29"/>
                </a:cxn>
                <a:cxn ang="0">
                  <a:pos x="42" y="35"/>
                </a:cxn>
                <a:cxn ang="0">
                  <a:pos x="32" y="42"/>
                </a:cxn>
                <a:cxn ang="0">
                  <a:pos x="25" y="52"/>
                </a:cxn>
                <a:cxn ang="0">
                  <a:pos x="21" y="57"/>
                </a:cxn>
                <a:cxn ang="0">
                  <a:pos x="19" y="63"/>
                </a:cxn>
                <a:cxn ang="0">
                  <a:pos x="15" y="69"/>
                </a:cxn>
                <a:cxn ang="0">
                  <a:pos x="13" y="75"/>
                </a:cxn>
                <a:cxn ang="0">
                  <a:pos x="11" y="78"/>
                </a:cxn>
                <a:cxn ang="0">
                  <a:pos x="9" y="84"/>
                </a:cxn>
                <a:cxn ang="0">
                  <a:pos x="6" y="90"/>
                </a:cxn>
                <a:cxn ang="0">
                  <a:pos x="6" y="95"/>
                </a:cxn>
                <a:cxn ang="0">
                  <a:pos x="2" y="101"/>
                </a:cxn>
                <a:cxn ang="0">
                  <a:pos x="2" y="107"/>
                </a:cxn>
                <a:cxn ang="0">
                  <a:pos x="0" y="113"/>
                </a:cxn>
                <a:cxn ang="0">
                  <a:pos x="0" y="118"/>
                </a:cxn>
                <a:cxn ang="0">
                  <a:pos x="85" y="126"/>
                </a:cxn>
                <a:cxn ang="0">
                  <a:pos x="205" y="133"/>
                </a:cxn>
                <a:cxn ang="0">
                  <a:pos x="205" y="133"/>
                </a:cxn>
              </a:cxnLst>
              <a:rect l="0" t="0" r="r" b="b"/>
              <a:pathLst>
                <a:path w="239" h="133">
                  <a:moveTo>
                    <a:pt x="205" y="133"/>
                  </a:moveTo>
                  <a:lnTo>
                    <a:pt x="239" y="107"/>
                  </a:lnTo>
                  <a:lnTo>
                    <a:pt x="239" y="107"/>
                  </a:lnTo>
                  <a:lnTo>
                    <a:pt x="239" y="103"/>
                  </a:lnTo>
                  <a:lnTo>
                    <a:pt x="237" y="99"/>
                  </a:lnTo>
                  <a:lnTo>
                    <a:pt x="236" y="94"/>
                  </a:lnTo>
                  <a:lnTo>
                    <a:pt x="232" y="86"/>
                  </a:lnTo>
                  <a:lnTo>
                    <a:pt x="230" y="78"/>
                  </a:lnTo>
                  <a:lnTo>
                    <a:pt x="226" y="69"/>
                  </a:lnTo>
                  <a:lnTo>
                    <a:pt x="220" y="61"/>
                  </a:lnTo>
                  <a:lnTo>
                    <a:pt x="215" y="50"/>
                  </a:lnTo>
                  <a:lnTo>
                    <a:pt x="209" y="42"/>
                  </a:lnTo>
                  <a:lnTo>
                    <a:pt x="199" y="33"/>
                  </a:lnTo>
                  <a:lnTo>
                    <a:pt x="190" y="25"/>
                  </a:lnTo>
                  <a:lnTo>
                    <a:pt x="186" y="21"/>
                  </a:lnTo>
                  <a:lnTo>
                    <a:pt x="180" y="18"/>
                  </a:lnTo>
                  <a:lnTo>
                    <a:pt x="173" y="16"/>
                  </a:lnTo>
                  <a:lnTo>
                    <a:pt x="167" y="12"/>
                  </a:lnTo>
                  <a:lnTo>
                    <a:pt x="161" y="10"/>
                  </a:lnTo>
                  <a:lnTo>
                    <a:pt x="154" y="6"/>
                  </a:lnTo>
                  <a:lnTo>
                    <a:pt x="146" y="4"/>
                  </a:lnTo>
                  <a:lnTo>
                    <a:pt x="141" y="4"/>
                  </a:lnTo>
                  <a:lnTo>
                    <a:pt x="133" y="0"/>
                  </a:lnTo>
                  <a:lnTo>
                    <a:pt x="123" y="0"/>
                  </a:lnTo>
                  <a:lnTo>
                    <a:pt x="116" y="0"/>
                  </a:lnTo>
                  <a:lnTo>
                    <a:pt x="110" y="0"/>
                  </a:lnTo>
                  <a:lnTo>
                    <a:pt x="101" y="0"/>
                  </a:lnTo>
                  <a:lnTo>
                    <a:pt x="95" y="2"/>
                  </a:lnTo>
                  <a:lnTo>
                    <a:pt x="89" y="4"/>
                  </a:lnTo>
                  <a:lnTo>
                    <a:pt x="84" y="6"/>
                  </a:lnTo>
                  <a:lnTo>
                    <a:pt x="76" y="8"/>
                  </a:lnTo>
                  <a:lnTo>
                    <a:pt x="70" y="12"/>
                  </a:lnTo>
                  <a:lnTo>
                    <a:pt x="65" y="14"/>
                  </a:lnTo>
                  <a:lnTo>
                    <a:pt x="61" y="18"/>
                  </a:lnTo>
                  <a:lnTo>
                    <a:pt x="55" y="19"/>
                  </a:lnTo>
                  <a:lnTo>
                    <a:pt x="49" y="25"/>
                  </a:lnTo>
                  <a:lnTo>
                    <a:pt x="46" y="29"/>
                  </a:lnTo>
                  <a:lnTo>
                    <a:pt x="42" y="35"/>
                  </a:lnTo>
                  <a:lnTo>
                    <a:pt x="32" y="42"/>
                  </a:lnTo>
                  <a:lnTo>
                    <a:pt x="25" y="52"/>
                  </a:lnTo>
                  <a:lnTo>
                    <a:pt x="21" y="57"/>
                  </a:lnTo>
                  <a:lnTo>
                    <a:pt x="19" y="63"/>
                  </a:lnTo>
                  <a:lnTo>
                    <a:pt x="15" y="69"/>
                  </a:lnTo>
                  <a:lnTo>
                    <a:pt x="13" y="75"/>
                  </a:lnTo>
                  <a:lnTo>
                    <a:pt x="11" y="78"/>
                  </a:lnTo>
                  <a:lnTo>
                    <a:pt x="9" y="84"/>
                  </a:lnTo>
                  <a:lnTo>
                    <a:pt x="6" y="90"/>
                  </a:lnTo>
                  <a:lnTo>
                    <a:pt x="6" y="95"/>
                  </a:lnTo>
                  <a:lnTo>
                    <a:pt x="2" y="101"/>
                  </a:lnTo>
                  <a:lnTo>
                    <a:pt x="2" y="107"/>
                  </a:lnTo>
                  <a:lnTo>
                    <a:pt x="0" y="113"/>
                  </a:lnTo>
                  <a:lnTo>
                    <a:pt x="0" y="118"/>
                  </a:lnTo>
                  <a:lnTo>
                    <a:pt x="85" y="126"/>
                  </a:lnTo>
                  <a:lnTo>
                    <a:pt x="205" y="133"/>
                  </a:lnTo>
                  <a:lnTo>
                    <a:pt x="205" y="133"/>
                  </a:lnTo>
                  <a:close/>
                </a:path>
              </a:pathLst>
            </a:custGeom>
            <a:solidFill>
              <a:srgbClr val="66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5" name="Freeform 13"/>
            <p:cNvSpPr>
              <a:spLocks/>
            </p:cNvSpPr>
            <p:nvPr/>
          </p:nvSpPr>
          <p:spPr bwMode="auto">
            <a:xfrm>
              <a:off x="2749" y="2030"/>
              <a:ext cx="148" cy="36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15" y="40"/>
                </a:cxn>
                <a:cxn ang="0">
                  <a:pos x="30" y="42"/>
                </a:cxn>
                <a:cxn ang="0">
                  <a:pos x="42" y="44"/>
                </a:cxn>
                <a:cxn ang="0">
                  <a:pos x="53" y="45"/>
                </a:cxn>
                <a:cxn ang="0">
                  <a:pos x="65" y="47"/>
                </a:cxn>
                <a:cxn ang="0">
                  <a:pos x="78" y="47"/>
                </a:cxn>
                <a:cxn ang="0">
                  <a:pos x="93" y="51"/>
                </a:cxn>
                <a:cxn ang="0">
                  <a:pos x="106" y="53"/>
                </a:cxn>
                <a:cxn ang="0">
                  <a:pos x="122" y="55"/>
                </a:cxn>
                <a:cxn ang="0">
                  <a:pos x="137" y="57"/>
                </a:cxn>
                <a:cxn ang="0">
                  <a:pos x="152" y="59"/>
                </a:cxn>
                <a:cxn ang="0">
                  <a:pos x="167" y="63"/>
                </a:cxn>
                <a:cxn ang="0">
                  <a:pos x="182" y="63"/>
                </a:cxn>
                <a:cxn ang="0">
                  <a:pos x="196" y="64"/>
                </a:cxn>
                <a:cxn ang="0">
                  <a:pos x="211" y="66"/>
                </a:cxn>
                <a:cxn ang="0">
                  <a:pos x="224" y="68"/>
                </a:cxn>
                <a:cxn ang="0">
                  <a:pos x="238" y="70"/>
                </a:cxn>
                <a:cxn ang="0">
                  <a:pos x="249" y="70"/>
                </a:cxn>
                <a:cxn ang="0">
                  <a:pos x="260" y="72"/>
                </a:cxn>
                <a:cxn ang="0">
                  <a:pos x="270" y="72"/>
                </a:cxn>
                <a:cxn ang="0">
                  <a:pos x="285" y="72"/>
                </a:cxn>
                <a:cxn ang="0">
                  <a:pos x="295" y="70"/>
                </a:cxn>
                <a:cxn ang="0">
                  <a:pos x="296" y="66"/>
                </a:cxn>
                <a:cxn ang="0">
                  <a:pos x="289" y="61"/>
                </a:cxn>
                <a:cxn ang="0">
                  <a:pos x="277" y="53"/>
                </a:cxn>
                <a:cxn ang="0">
                  <a:pos x="266" y="47"/>
                </a:cxn>
                <a:cxn ang="0">
                  <a:pos x="255" y="42"/>
                </a:cxn>
                <a:cxn ang="0">
                  <a:pos x="245" y="36"/>
                </a:cxn>
                <a:cxn ang="0">
                  <a:pos x="234" y="30"/>
                </a:cxn>
                <a:cxn ang="0">
                  <a:pos x="226" y="25"/>
                </a:cxn>
                <a:cxn ang="0">
                  <a:pos x="209" y="17"/>
                </a:cxn>
                <a:cxn ang="0">
                  <a:pos x="196" y="9"/>
                </a:cxn>
                <a:cxn ang="0">
                  <a:pos x="186" y="4"/>
                </a:cxn>
                <a:cxn ang="0">
                  <a:pos x="177" y="0"/>
                </a:cxn>
                <a:cxn ang="0">
                  <a:pos x="173" y="2"/>
                </a:cxn>
                <a:cxn ang="0">
                  <a:pos x="163" y="9"/>
                </a:cxn>
                <a:cxn ang="0">
                  <a:pos x="152" y="13"/>
                </a:cxn>
                <a:cxn ang="0">
                  <a:pos x="137" y="17"/>
                </a:cxn>
                <a:cxn ang="0">
                  <a:pos x="129" y="17"/>
                </a:cxn>
                <a:cxn ang="0">
                  <a:pos x="118" y="19"/>
                </a:cxn>
                <a:cxn ang="0">
                  <a:pos x="106" y="21"/>
                </a:cxn>
                <a:cxn ang="0">
                  <a:pos x="97" y="23"/>
                </a:cxn>
                <a:cxn ang="0">
                  <a:pos x="82" y="23"/>
                </a:cxn>
                <a:cxn ang="0">
                  <a:pos x="72" y="25"/>
                </a:cxn>
                <a:cxn ang="0">
                  <a:pos x="61" y="25"/>
                </a:cxn>
                <a:cxn ang="0">
                  <a:pos x="51" y="26"/>
                </a:cxn>
                <a:cxn ang="0">
                  <a:pos x="36" y="28"/>
                </a:cxn>
                <a:cxn ang="0">
                  <a:pos x="23" y="32"/>
                </a:cxn>
                <a:cxn ang="0">
                  <a:pos x="11" y="34"/>
                </a:cxn>
                <a:cxn ang="0">
                  <a:pos x="6" y="36"/>
                </a:cxn>
                <a:cxn ang="0">
                  <a:pos x="0" y="38"/>
                </a:cxn>
              </a:cxnLst>
              <a:rect l="0" t="0" r="r" b="b"/>
              <a:pathLst>
                <a:path w="296" h="72">
                  <a:moveTo>
                    <a:pt x="0" y="38"/>
                  </a:moveTo>
                  <a:lnTo>
                    <a:pt x="4" y="38"/>
                  </a:lnTo>
                  <a:lnTo>
                    <a:pt x="8" y="38"/>
                  </a:lnTo>
                  <a:lnTo>
                    <a:pt x="15" y="40"/>
                  </a:lnTo>
                  <a:lnTo>
                    <a:pt x="21" y="40"/>
                  </a:lnTo>
                  <a:lnTo>
                    <a:pt x="30" y="42"/>
                  </a:lnTo>
                  <a:lnTo>
                    <a:pt x="36" y="42"/>
                  </a:lnTo>
                  <a:lnTo>
                    <a:pt x="42" y="44"/>
                  </a:lnTo>
                  <a:lnTo>
                    <a:pt x="48" y="44"/>
                  </a:lnTo>
                  <a:lnTo>
                    <a:pt x="53" y="45"/>
                  </a:lnTo>
                  <a:lnTo>
                    <a:pt x="59" y="45"/>
                  </a:lnTo>
                  <a:lnTo>
                    <a:pt x="65" y="47"/>
                  </a:lnTo>
                  <a:lnTo>
                    <a:pt x="72" y="47"/>
                  </a:lnTo>
                  <a:lnTo>
                    <a:pt x="78" y="47"/>
                  </a:lnTo>
                  <a:lnTo>
                    <a:pt x="86" y="49"/>
                  </a:lnTo>
                  <a:lnTo>
                    <a:pt x="93" y="51"/>
                  </a:lnTo>
                  <a:lnTo>
                    <a:pt x="99" y="51"/>
                  </a:lnTo>
                  <a:lnTo>
                    <a:pt x="106" y="53"/>
                  </a:lnTo>
                  <a:lnTo>
                    <a:pt x="114" y="53"/>
                  </a:lnTo>
                  <a:lnTo>
                    <a:pt x="122" y="55"/>
                  </a:lnTo>
                  <a:lnTo>
                    <a:pt x="129" y="55"/>
                  </a:lnTo>
                  <a:lnTo>
                    <a:pt x="137" y="57"/>
                  </a:lnTo>
                  <a:lnTo>
                    <a:pt x="144" y="57"/>
                  </a:lnTo>
                  <a:lnTo>
                    <a:pt x="152" y="59"/>
                  </a:lnTo>
                  <a:lnTo>
                    <a:pt x="160" y="61"/>
                  </a:lnTo>
                  <a:lnTo>
                    <a:pt x="167" y="63"/>
                  </a:lnTo>
                  <a:lnTo>
                    <a:pt x="175" y="63"/>
                  </a:lnTo>
                  <a:lnTo>
                    <a:pt x="182" y="63"/>
                  </a:lnTo>
                  <a:lnTo>
                    <a:pt x="190" y="64"/>
                  </a:lnTo>
                  <a:lnTo>
                    <a:pt x="196" y="64"/>
                  </a:lnTo>
                  <a:lnTo>
                    <a:pt x="203" y="66"/>
                  </a:lnTo>
                  <a:lnTo>
                    <a:pt x="211" y="66"/>
                  </a:lnTo>
                  <a:lnTo>
                    <a:pt x="217" y="68"/>
                  </a:lnTo>
                  <a:lnTo>
                    <a:pt x="224" y="68"/>
                  </a:lnTo>
                  <a:lnTo>
                    <a:pt x="230" y="68"/>
                  </a:lnTo>
                  <a:lnTo>
                    <a:pt x="238" y="70"/>
                  </a:lnTo>
                  <a:lnTo>
                    <a:pt x="243" y="70"/>
                  </a:lnTo>
                  <a:lnTo>
                    <a:pt x="249" y="70"/>
                  </a:lnTo>
                  <a:lnTo>
                    <a:pt x="255" y="70"/>
                  </a:lnTo>
                  <a:lnTo>
                    <a:pt x="260" y="72"/>
                  </a:lnTo>
                  <a:lnTo>
                    <a:pt x="264" y="72"/>
                  </a:lnTo>
                  <a:lnTo>
                    <a:pt x="270" y="72"/>
                  </a:lnTo>
                  <a:lnTo>
                    <a:pt x="277" y="72"/>
                  </a:lnTo>
                  <a:lnTo>
                    <a:pt x="285" y="72"/>
                  </a:lnTo>
                  <a:lnTo>
                    <a:pt x="289" y="70"/>
                  </a:lnTo>
                  <a:lnTo>
                    <a:pt x="295" y="70"/>
                  </a:lnTo>
                  <a:lnTo>
                    <a:pt x="295" y="68"/>
                  </a:lnTo>
                  <a:lnTo>
                    <a:pt x="296" y="66"/>
                  </a:lnTo>
                  <a:lnTo>
                    <a:pt x="293" y="63"/>
                  </a:lnTo>
                  <a:lnTo>
                    <a:pt x="289" y="61"/>
                  </a:lnTo>
                  <a:lnTo>
                    <a:pt x="283" y="57"/>
                  </a:lnTo>
                  <a:lnTo>
                    <a:pt x="277" y="53"/>
                  </a:lnTo>
                  <a:lnTo>
                    <a:pt x="272" y="51"/>
                  </a:lnTo>
                  <a:lnTo>
                    <a:pt x="266" y="47"/>
                  </a:lnTo>
                  <a:lnTo>
                    <a:pt x="260" y="44"/>
                  </a:lnTo>
                  <a:lnTo>
                    <a:pt x="255" y="42"/>
                  </a:lnTo>
                  <a:lnTo>
                    <a:pt x="251" y="38"/>
                  </a:lnTo>
                  <a:lnTo>
                    <a:pt x="245" y="36"/>
                  </a:lnTo>
                  <a:lnTo>
                    <a:pt x="239" y="32"/>
                  </a:lnTo>
                  <a:lnTo>
                    <a:pt x="234" y="30"/>
                  </a:lnTo>
                  <a:lnTo>
                    <a:pt x="230" y="26"/>
                  </a:lnTo>
                  <a:lnTo>
                    <a:pt x="226" y="25"/>
                  </a:lnTo>
                  <a:lnTo>
                    <a:pt x="217" y="19"/>
                  </a:lnTo>
                  <a:lnTo>
                    <a:pt x="209" y="17"/>
                  </a:lnTo>
                  <a:lnTo>
                    <a:pt x="201" y="13"/>
                  </a:lnTo>
                  <a:lnTo>
                    <a:pt x="196" y="9"/>
                  </a:lnTo>
                  <a:lnTo>
                    <a:pt x="190" y="6"/>
                  </a:lnTo>
                  <a:lnTo>
                    <a:pt x="186" y="4"/>
                  </a:lnTo>
                  <a:lnTo>
                    <a:pt x="179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73" y="2"/>
                  </a:lnTo>
                  <a:lnTo>
                    <a:pt x="169" y="6"/>
                  </a:lnTo>
                  <a:lnTo>
                    <a:pt x="163" y="9"/>
                  </a:lnTo>
                  <a:lnTo>
                    <a:pt x="158" y="11"/>
                  </a:lnTo>
                  <a:lnTo>
                    <a:pt x="152" y="13"/>
                  </a:lnTo>
                  <a:lnTo>
                    <a:pt x="144" y="15"/>
                  </a:lnTo>
                  <a:lnTo>
                    <a:pt x="137" y="17"/>
                  </a:lnTo>
                  <a:lnTo>
                    <a:pt x="133" y="17"/>
                  </a:lnTo>
                  <a:lnTo>
                    <a:pt x="129" y="17"/>
                  </a:lnTo>
                  <a:lnTo>
                    <a:pt x="124" y="19"/>
                  </a:lnTo>
                  <a:lnTo>
                    <a:pt x="118" y="19"/>
                  </a:lnTo>
                  <a:lnTo>
                    <a:pt x="112" y="19"/>
                  </a:lnTo>
                  <a:lnTo>
                    <a:pt x="106" y="21"/>
                  </a:lnTo>
                  <a:lnTo>
                    <a:pt x="103" y="21"/>
                  </a:lnTo>
                  <a:lnTo>
                    <a:pt x="97" y="23"/>
                  </a:lnTo>
                  <a:lnTo>
                    <a:pt x="89" y="23"/>
                  </a:lnTo>
                  <a:lnTo>
                    <a:pt x="82" y="23"/>
                  </a:lnTo>
                  <a:lnTo>
                    <a:pt x="78" y="23"/>
                  </a:lnTo>
                  <a:lnTo>
                    <a:pt x="72" y="25"/>
                  </a:lnTo>
                  <a:lnTo>
                    <a:pt x="67" y="25"/>
                  </a:lnTo>
                  <a:lnTo>
                    <a:pt x="61" y="25"/>
                  </a:lnTo>
                  <a:lnTo>
                    <a:pt x="55" y="26"/>
                  </a:lnTo>
                  <a:lnTo>
                    <a:pt x="51" y="26"/>
                  </a:lnTo>
                  <a:lnTo>
                    <a:pt x="44" y="26"/>
                  </a:lnTo>
                  <a:lnTo>
                    <a:pt x="36" y="28"/>
                  </a:lnTo>
                  <a:lnTo>
                    <a:pt x="29" y="30"/>
                  </a:lnTo>
                  <a:lnTo>
                    <a:pt x="23" y="32"/>
                  </a:lnTo>
                  <a:lnTo>
                    <a:pt x="17" y="32"/>
                  </a:lnTo>
                  <a:lnTo>
                    <a:pt x="11" y="34"/>
                  </a:lnTo>
                  <a:lnTo>
                    <a:pt x="8" y="34"/>
                  </a:lnTo>
                  <a:lnTo>
                    <a:pt x="6" y="36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6" name="Freeform 14"/>
            <p:cNvSpPr>
              <a:spLocks/>
            </p:cNvSpPr>
            <p:nvPr/>
          </p:nvSpPr>
          <p:spPr bwMode="auto">
            <a:xfrm>
              <a:off x="2490" y="2113"/>
              <a:ext cx="337" cy="346"/>
            </a:xfrm>
            <a:custGeom>
              <a:avLst/>
              <a:gdLst/>
              <a:ahLst/>
              <a:cxnLst>
                <a:cxn ang="0">
                  <a:pos x="259" y="561"/>
                </a:cxn>
                <a:cxn ang="0">
                  <a:pos x="675" y="192"/>
                </a:cxn>
                <a:cxn ang="0">
                  <a:pos x="667" y="183"/>
                </a:cxn>
                <a:cxn ang="0">
                  <a:pos x="660" y="171"/>
                </a:cxn>
                <a:cxn ang="0">
                  <a:pos x="650" y="160"/>
                </a:cxn>
                <a:cxn ang="0">
                  <a:pos x="637" y="143"/>
                </a:cxn>
                <a:cxn ang="0">
                  <a:pos x="623" y="126"/>
                </a:cxn>
                <a:cxn ang="0">
                  <a:pos x="606" y="109"/>
                </a:cxn>
                <a:cxn ang="0">
                  <a:pos x="589" y="91"/>
                </a:cxn>
                <a:cxn ang="0">
                  <a:pos x="578" y="80"/>
                </a:cxn>
                <a:cxn ang="0">
                  <a:pos x="568" y="71"/>
                </a:cxn>
                <a:cxn ang="0">
                  <a:pos x="557" y="63"/>
                </a:cxn>
                <a:cxn ang="0">
                  <a:pos x="547" y="53"/>
                </a:cxn>
                <a:cxn ang="0">
                  <a:pos x="534" y="46"/>
                </a:cxn>
                <a:cxn ang="0">
                  <a:pos x="525" y="38"/>
                </a:cxn>
                <a:cxn ang="0">
                  <a:pos x="513" y="31"/>
                </a:cxn>
                <a:cxn ang="0">
                  <a:pos x="502" y="25"/>
                </a:cxn>
                <a:cxn ang="0">
                  <a:pos x="490" y="17"/>
                </a:cxn>
                <a:cxn ang="0">
                  <a:pos x="477" y="12"/>
                </a:cxn>
                <a:cxn ang="0">
                  <a:pos x="466" y="8"/>
                </a:cxn>
                <a:cxn ang="0">
                  <a:pos x="454" y="6"/>
                </a:cxn>
                <a:cxn ang="0">
                  <a:pos x="443" y="2"/>
                </a:cxn>
                <a:cxn ang="0">
                  <a:pos x="432" y="0"/>
                </a:cxn>
                <a:cxn ang="0">
                  <a:pos x="418" y="0"/>
                </a:cxn>
                <a:cxn ang="0">
                  <a:pos x="409" y="2"/>
                </a:cxn>
                <a:cxn ang="0">
                  <a:pos x="395" y="6"/>
                </a:cxn>
                <a:cxn ang="0">
                  <a:pos x="382" y="10"/>
                </a:cxn>
                <a:cxn ang="0">
                  <a:pos x="367" y="19"/>
                </a:cxn>
                <a:cxn ang="0">
                  <a:pos x="354" y="33"/>
                </a:cxn>
                <a:cxn ang="0">
                  <a:pos x="338" y="46"/>
                </a:cxn>
                <a:cxn ang="0">
                  <a:pos x="323" y="63"/>
                </a:cxn>
                <a:cxn ang="0">
                  <a:pos x="306" y="80"/>
                </a:cxn>
                <a:cxn ang="0">
                  <a:pos x="291" y="101"/>
                </a:cxn>
                <a:cxn ang="0">
                  <a:pos x="274" y="124"/>
                </a:cxn>
                <a:cxn ang="0">
                  <a:pos x="257" y="147"/>
                </a:cxn>
                <a:cxn ang="0">
                  <a:pos x="240" y="171"/>
                </a:cxn>
                <a:cxn ang="0">
                  <a:pos x="223" y="198"/>
                </a:cxn>
                <a:cxn ang="0">
                  <a:pos x="205" y="224"/>
                </a:cxn>
                <a:cxn ang="0">
                  <a:pos x="188" y="253"/>
                </a:cxn>
                <a:cxn ang="0">
                  <a:pos x="173" y="280"/>
                </a:cxn>
                <a:cxn ang="0">
                  <a:pos x="156" y="308"/>
                </a:cxn>
                <a:cxn ang="0">
                  <a:pos x="141" y="335"/>
                </a:cxn>
                <a:cxn ang="0">
                  <a:pos x="124" y="363"/>
                </a:cxn>
                <a:cxn ang="0">
                  <a:pos x="109" y="390"/>
                </a:cxn>
                <a:cxn ang="0">
                  <a:pos x="95" y="416"/>
                </a:cxn>
                <a:cxn ang="0">
                  <a:pos x="82" y="441"/>
                </a:cxn>
                <a:cxn ang="0">
                  <a:pos x="69" y="468"/>
                </a:cxn>
                <a:cxn ang="0">
                  <a:pos x="55" y="491"/>
                </a:cxn>
                <a:cxn ang="0">
                  <a:pos x="46" y="511"/>
                </a:cxn>
                <a:cxn ang="0">
                  <a:pos x="34" y="530"/>
                </a:cxn>
                <a:cxn ang="0">
                  <a:pos x="25" y="549"/>
                </a:cxn>
                <a:cxn ang="0">
                  <a:pos x="17" y="565"/>
                </a:cxn>
                <a:cxn ang="0">
                  <a:pos x="12" y="578"/>
                </a:cxn>
                <a:cxn ang="0">
                  <a:pos x="4" y="589"/>
                </a:cxn>
                <a:cxn ang="0">
                  <a:pos x="2" y="597"/>
                </a:cxn>
                <a:cxn ang="0">
                  <a:pos x="0" y="605"/>
                </a:cxn>
                <a:cxn ang="0">
                  <a:pos x="166" y="694"/>
                </a:cxn>
              </a:cxnLst>
              <a:rect l="0" t="0" r="r" b="b"/>
              <a:pathLst>
                <a:path w="675" h="694">
                  <a:moveTo>
                    <a:pt x="166" y="694"/>
                  </a:moveTo>
                  <a:lnTo>
                    <a:pt x="259" y="561"/>
                  </a:lnTo>
                  <a:lnTo>
                    <a:pt x="587" y="196"/>
                  </a:lnTo>
                  <a:lnTo>
                    <a:pt x="675" y="192"/>
                  </a:lnTo>
                  <a:lnTo>
                    <a:pt x="673" y="188"/>
                  </a:lnTo>
                  <a:lnTo>
                    <a:pt x="667" y="183"/>
                  </a:lnTo>
                  <a:lnTo>
                    <a:pt x="663" y="177"/>
                  </a:lnTo>
                  <a:lnTo>
                    <a:pt x="660" y="171"/>
                  </a:lnTo>
                  <a:lnTo>
                    <a:pt x="654" y="166"/>
                  </a:lnTo>
                  <a:lnTo>
                    <a:pt x="650" y="160"/>
                  </a:lnTo>
                  <a:lnTo>
                    <a:pt x="644" y="150"/>
                  </a:lnTo>
                  <a:lnTo>
                    <a:pt x="637" y="143"/>
                  </a:lnTo>
                  <a:lnTo>
                    <a:pt x="629" y="133"/>
                  </a:lnTo>
                  <a:lnTo>
                    <a:pt x="623" y="126"/>
                  </a:lnTo>
                  <a:lnTo>
                    <a:pt x="614" y="116"/>
                  </a:lnTo>
                  <a:lnTo>
                    <a:pt x="606" y="109"/>
                  </a:lnTo>
                  <a:lnTo>
                    <a:pt x="597" y="99"/>
                  </a:lnTo>
                  <a:lnTo>
                    <a:pt x="589" y="91"/>
                  </a:lnTo>
                  <a:lnTo>
                    <a:pt x="584" y="86"/>
                  </a:lnTo>
                  <a:lnTo>
                    <a:pt x="578" y="80"/>
                  </a:lnTo>
                  <a:lnTo>
                    <a:pt x="572" y="76"/>
                  </a:lnTo>
                  <a:lnTo>
                    <a:pt x="568" y="71"/>
                  </a:lnTo>
                  <a:lnTo>
                    <a:pt x="563" y="67"/>
                  </a:lnTo>
                  <a:lnTo>
                    <a:pt x="557" y="63"/>
                  </a:lnTo>
                  <a:lnTo>
                    <a:pt x="551" y="57"/>
                  </a:lnTo>
                  <a:lnTo>
                    <a:pt x="547" y="53"/>
                  </a:lnTo>
                  <a:lnTo>
                    <a:pt x="540" y="50"/>
                  </a:lnTo>
                  <a:lnTo>
                    <a:pt x="534" y="46"/>
                  </a:lnTo>
                  <a:lnTo>
                    <a:pt x="530" y="40"/>
                  </a:lnTo>
                  <a:lnTo>
                    <a:pt x="525" y="38"/>
                  </a:lnTo>
                  <a:lnTo>
                    <a:pt x="519" y="34"/>
                  </a:lnTo>
                  <a:lnTo>
                    <a:pt x="513" y="31"/>
                  </a:lnTo>
                  <a:lnTo>
                    <a:pt x="508" y="27"/>
                  </a:lnTo>
                  <a:lnTo>
                    <a:pt x="502" y="25"/>
                  </a:lnTo>
                  <a:lnTo>
                    <a:pt x="496" y="21"/>
                  </a:lnTo>
                  <a:lnTo>
                    <a:pt x="490" y="17"/>
                  </a:lnTo>
                  <a:lnTo>
                    <a:pt x="483" y="15"/>
                  </a:lnTo>
                  <a:lnTo>
                    <a:pt x="477" y="12"/>
                  </a:lnTo>
                  <a:lnTo>
                    <a:pt x="471" y="10"/>
                  </a:lnTo>
                  <a:lnTo>
                    <a:pt x="466" y="8"/>
                  </a:lnTo>
                  <a:lnTo>
                    <a:pt x="460" y="6"/>
                  </a:lnTo>
                  <a:lnTo>
                    <a:pt x="454" y="6"/>
                  </a:lnTo>
                  <a:lnTo>
                    <a:pt x="449" y="4"/>
                  </a:lnTo>
                  <a:lnTo>
                    <a:pt x="443" y="2"/>
                  </a:lnTo>
                  <a:lnTo>
                    <a:pt x="437" y="0"/>
                  </a:lnTo>
                  <a:lnTo>
                    <a:pt x="432" y="0"/>
                  </a:lnTo>
                  <a:lnTo>
                    <a:pt x="424" y="0"/>
                  </a:lnTo>
                  <a:lnTo>
                    <a:pt x="418" y="0"/>
                  </a:lnTo>
                  <a:lnTo>
                    <a:pt x="414" y="0"/>
                  </a:lnTo>
                  <a:lnTo>
                    <a:pt x="409" y="2"/>
                  </a:lnTo>
                  <a:lnTo>
                    <a:pt x="401" y="2"/>
                  </a:lnTo>
                  <a:lnTo>
                    <a:pt x="395" y="6"/>
                  </a:lnTo>
                  <a:lnTo>
                    <a:pt x="388" y="8"/>
                  </a:lnTo>
                  <a:lnTo>
                    <a:pt x="382" y="10"/>
                  </a:lnTo>
                  <a:lnTo>
                    <a:pt x="375" y="14"/>
                  </a:lnTo>
                  <a:lnTo>
                    <a:pt x="367" y="19"/>
                  </a:lnTo>
                  <a:lnTo>
                    <a:pt x="359" y="25"/>
                  </a:lnTo>
                  <a:lnTo>
                    <a:pt x="354" y="33"/>
                  </a:lnTo>
                  <a:lnTo>
                    <a:pt x="346" y="38"/>
                  </a:lnTo>
                  <a:lnTo>
                    <a:pt x="338" y="46"/>
                  </a:lnTo>
                  <a:lnTo>
                    <a:pt x="331" y="53"/>
                  </a:lnTo>
                  <a:lnTo>
                    <a:pt x="323" y="63"/>
                  </a:lnTo>
                  <a:lnTo>
                    <a:pt x="316" y="71"/>
                  </a:lnTo>
                  <a:lnTo>
                    <a:pt x="306" y="80"/>
                  </a:lnTo>
                  <a:lnTo>
                    <a:pt x="299" y="91"/>
                  </a:lnTo>
                  <a:lnTo>
                    <a:pt x="291" y="101"/>
                  </a:lnTo>
                  <a:lnTo>
                    <a:pt x="281" y="112"/>
                  </a:lnTo>
                  <a:lnTo>
                    <a:pt x="274" y="124"/>
                  </a:lnTo>
                  <a:lnTo>
                    <a:pt x="264" y="135"/>
                  </a:lnTo>
                  <a:lnTo>
                    <a:pt x="257" y="147"/>
                  </a:lnTo>
                  <a:lnTo>
                    <a:pt x="247" y="158"/>
                  </a:lnTo>
                  <a:lnTo>
                    <a:pt x="240" y="171"/>
                  </a:lnTo>
                  <a:lnTo>
                    <a:pt x="232" y="185"/>
                  </a:lnTo>
                  <a:lnTo>
                    <a:pt x="223" y="198"/>
                  </a:lnTo>
                  <a:lnTo>
                    <a:pt x="213" y="211"/>
                  </a:lnTo>
                  <a:lnTo>
                    <a:pt x="205" y="224"/>
                  </a:lnTo>
                  <a:lnTo>
                    <a:pt x="198" y="238"/>
                  </a:lnTo>
                  <a:lnTo>
                    <a:pt x="188" y="253"/>
                  </a:lnTo>
                  <a:lnTo>
                    <a:pt x="181" y="266"/>
                  </a:lnTo>
                  <a:lnTo>
                    <a:pt x="173" y="280"/>
                  </a:lnTo>
                  <a:lnTo>
                    <a:pt x="164" y="293"/>
                  </a:lnTo>
                  <a:lnTo>
                    <a:pt x="156" y="308"/>
                  </a:lnTo>
                  <a:lnTo>
                    <a:pt x="148" y="321"/>
                  </a:lnTo>
                  <a:lnTo>
                    <a:pt x="141" y="335"/>
                  </a:lnTo>
                  <a:lnTo>
                    <a:pt x="131" y="350"/>
                  </a:lnTo>
                  <a:lnTo>
                    <a:pt x="124" y="363"/>
                  </a:lnTo>
                  <a:lnTo>
                    <a:pt x="116" y="377"/>
                  </a:lnTo>
                  <a:lnTo>
                    <a:pt x="109" y="390"/>
                  </a:lnTo>
                  <a:lnTo>
                    <a:pt x="101" y="403"/>
                  </a:lnTo>
                  <a:lnTo>
                    <a:pt x="95" y="416"/>
                  </a:lnTo>
                  <a:lnTo>
                    <a:pt x="88" y="430"/>
                  </a:lnTo>
                  <a:lnTo>
                    <a:pt x="82" y="441"/>
                  </a:lnTo>
                  <a:lnTo>
                    <a:pt x="74" y="454"/>
                  </a:lnTo>
                  <a:lnTo>
                    <a:pt x="69" y="468"/>
                  </a:lnTo>
                  <a:lnTo>
                    <a:pt x="63" y="477"/>
                  </a:lnTo>
                  <a:lnTo>
                    <a:pt x="55" y="491"/>
                  </a:lnTo>
                  <a:lnTo>
                    <a:pt x="50" y="502"/>
                  </a:lnTo>
                  <a:lnTo>
                    <a:pt x="46" y="511"/>
                  </a:lnTo>
                  <a:lnTo>
                    <a:pt x="40" y="521"/>
                  </a:lnTo>
                  <a:lnTo>
                    <a:pt x="34" y="530"/>
                  </a:lnTo>
                  <a:lnTo>
                    <a:pt x="29" y="540"/>
                  </a:lnTo>
                  <a:lnTo>
                    <a:pt x="25" y="549"/>
                  </a:lnTo>
                  <a:lnTo>
                    <a:pt x="21" y="557"/>
                  </a:lnTo>
                  <a:lnTo>
                    <a:pt x="17" y="565"/>
                  </a:lnTo>
                  <a:lnTo>
                    <a:pt x="14" y="570"/>
                  </a:lnTo>
                  <a:lnTo>
                    <a:pt x="12" y="578"/>
                  </a:lnTo>
                  <a:lnTo>
                    <a:pt x="8" y="584"/>
                  </a:lnTo>
                  <a:lnTo>
                    <a:pt x="4" y="589"/>
                  </a:lnTo>
                  <a:lnTo>
                    <a:pt x="2" y="593"/>
                  </a:lnTo>
                  <a:lnTo>
                    <a:pt x="2" y="597"/>
                  </a:lnTo>
                  <a:lnTo>
                    <a:pt x="0" y="601"/>
                  </a:lnTo>
                  <a:lnTo>
                    <a:pt x="0" y="605"/>
                  </a:lnTo>
                  <a:lnTo>
                    <a:pt x="166" y="694"/>
                  </a:lnTo>
                  <a:lnTo>
                    <a:pt x="166" y="694"/>
                  </a:lnTo>
                  <a:close/>
                </a:path>
              </a:pathLst>
            </a:custGeom>
            <a:solidFill>
              <a:srgbClr val="4766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7" name="Freeform 15"/>
            <p:cNvSpPr>
              <a:spLocks/>
            </p:cNvSpPr>
            <p:nvPr/>
          </p:nvSpPr>
          <p:spPr bwMode="auto">
            <a:xfrm>
              <a:off x="2571" y="2226"/>
              <a:ext cx="206" cy="215"/>
            </a:xfrm>
            <a:custGeom>
              <a:avLst/>
              <a:gdLst/>
              <a:ahLst/>
              <a:cxnLst>
                <a:cxn ang="0">
                  <a:pos x="0" y="428"/>
                </a:cxn>
                <a:cxn ang="0">
                  <a:pos x="0" y="426"/>
                </a:cxn>
                <a:cxn ang="0">
                  <a:pos x="2" y="424"/>
                </a:cxn>
                <a:cxn ang="0">
                  <a:pos x="2" y="419"/>
                </a:cxn>
                <a:cxn ang="0">
                  <a:pos x="5" y="415"/>
                </a:cxn>
                <a:cxn ang="0">
                  <a:pos x="7" y="407"/>
                </a:cxn>
                <a:cxn ang="0">
                  <a:pos x="11" y="400"/>
                </a:cxn>
                <a:cxn ang="0">
                  <a:pos x="17" y="390"/>
                </a:cxn>
                <a:cxn ang="0">
                  <a:pos x="21" y="381"/>
                </a:cxn>
                <a:cxn ang="0">
                  <a:pos x="24" y="375"/>
                </a:cxn>
                <a:cxn ang="0">
                  <a:pos x="26" y="369"/>
                </a:cxn>
                <a:cxn ang="0">
                  <a:pos x="30" y="363"/>
                </a:cxn>
                <a:cxn ang="0">
                  <a:pos x="34" y="358"/>
                </a:cxn>
                <a:cxn ang="0">
                  <a:pos x="36" y="350"/>
                </a:cxn>
                <a:cxn ang="0">
                  <a:pos x="40" y="344"/>
                </a:cxn>
                <a:cxn ang="0">
                  <a:pos x="43" y="337"/>
                </a:cxn>
                <a:cxn ang="0">
                  <a:pos x="47" y="331"/>
                </a:cxn>
                <a:cxn ang="0">
                  <a:pos x="51" y="323"/>
                </a:cxn>
                <a:cxn ang="0">
                  <a:pos x="55" y="316"/>
                </a:cxn>
                <a:cxn ang="0">
                  <a:pos x="59" y="308"/>
                </a:cxn>
                <a:cxn ang="0">
                  <a:pos x="64" y="303"/>
                </a:cxn>
                <a:cxn ang="0">
                  <a:pos x="70" y="293"/>
                </a:cxn>
                <a:cxn ang="0">
                  <a:pos x="74" y="285"/>
                </a:cxn>
                <a:cxn ang="0">
                  <a:pos x="80" y="278"/>
                </a:cxn>
                <a:cxn ang="0">
                  <a:pos x="85" y="270"/>
                </a:cxn>
                <a:cxn ang="0">
                  <a:pos x="89" y="261"/>
                </a:cxn>
                <a:cxn ang="0">
                  <a:pos x="95" y="253"/>
                </a:cxn>
                <a:cxn ang="0">
                  <a:pos x="100" y="244"/>
                </a:cxn>
                <a:cxn ang="0">
                  <a:pos x="106" y="236"/>
                </a:cxn>
                <a:cxn ang="0">
                  <a:pos x="112" y="227"/>
                </a:cxn>
                <a:cxn ang="0">
                  <a:pos x="118" y="217"/>
                </a:cxn>
                <a:cxn ang="0">
                  <a:pos x="123" y="209"/>
                </a:cxn>
                <a:cxn ang="0">
                  <a:pos x="131" y="202"/>
                </a:cxn>
                <a:cxn ang="0">
                  <a:pos x="137" y="192"/>
                </a:cxn>
                <a:cxn ang="0">
                  <a:pos x="142" y="183"/>
                </a:cxn>
                <a:cxn ang="0">
                  <a:pos x="150" y="173"/>
                </a:cxn>
                <a:cxn ang="0">
                  <a:pos x="157" y="166"/>
                </a:cxn>
                <a:cxn ang="0">
                  <a:pos x="165" y="156"/>
                </a:cxn>
                <a:cxn ang="0">
                  <a:pos x="171" y="147"/>
                </a:cxn>
                <a:cxn ang="0">
                  <a:pos x="178" y="139"/>
                </a:cxn>
                <a:cxn ang="0">
                  <a:pos x="188" y="130"/>
                </a:cxn>
                <a:cxn ang="0">
                  <a:pos x="194" y="120"/>
                </a:cxn>
                <a:cxn ang="0">
                  <a:pos x="201" y="113"/>
                </a:cxn>
                <a:cxn ang="0">
                  <a:pos x="209" y="103"/>
                </a:cxn>
                <a:cxn ang="0">
                  <a:pos x="218" y="94"/>
                </a:cxn>
                <a:cxn ang="0">
                  <a:pos x="226" y="86"/>
                </a:cxn>
                <a:cxn ang="0">
                  <a:pos x="233" y="78"/>
                </a:cxn>
                <a:cxn ang="0">
                  <a:pos x="243" y="69"/>
                </a:cxn>
                <a:cxn ang="0">
                  <a:pos x="252" y="61"/>
                </a:cxn>
                <a:cxn ang="0">
                  <a:pos x="260" y="54"/>
                </a:cxn>
                <a:cxn ang="0">
                  <a:pos x="268" y="44"/>
                </a:cxn>
                <a:cxn ang="0">
                  <a:pos x="277" y="36"/>
                </a:cxn>
                <a:cxn ang="0">
                  <a:pos x="287" y="29"/>
                </a:cxn>
                <a:cxn ang="0">
                  <a:pos x="296" y="21"/>
                </a:cxn>
                <a:cxn ang="0">
                  <a:pos x="306" y="14"/>
                </a:cxn>
                <a:cxn ang="0">
                  <a:pos x="315" y="6"/>
                </a:cxn>
                <a:cxn ang="0">
                  <a:pos x="327" y="0"/>
                </a:cxn>
                <a:cxn ang="0">
                  <a:pos x="412" y="120"/>
                </a:cxn>
                <a:cxn ang="0">
                  <a:pos x="53" y="432"/>
                </a:cxn>
                <a:cxn ang="0">
                  <a:pos x="0" y="428"/>
                </a:cxn>
                <a:cxn ang="0">
                  <a:pos x="0" y="428"/>
                </a:cxn>
              </a:cxnLst>
              <a:rect l="0" t="0" r="r" b="b"/>
              <a:pathLst>
                <a:path w="412" h="432">
                  <a:moveTo>
                    <a:pt x="0" y="428"/>
                  </a:moveTo>
                  <a:lnTo>
                    <a:pt x="0" y="426"/>
                  </a:lnTo>
                  <a:lnTo>
                    <a:pt x="2" y="424"/>
                  </a:lnTo>
                  <a:lnTo>
                    <a:pt x="2" y="419"/>
                  </a:lnTo>
                  <a:lnTo>
                    <a:pt x="5" y="415"/>
                  </a:lnTo>
                  <a:lnTo>
                    <a:pt x="7" y="407"/>
                  </a:lnTo>
                  <a:lnTo>
                    <a:pt x="11" y="400"/>
                  </a:lnTo>
                  <a:lnTo>
                    <a:pt x="17" y="390"/>
                  </a:lnTo>
                  <a:lnTo>
                    <a:pt x="21" y="381"/>
                  </a:lnTo>
                  <a:lnTo>
                    <a:pt x="24" y="375"/>
                  </a:lnTo>
                  <a:lnTo>
                    <a:pt x="26" y="369"/>
                  </a:lnTo>
                  <a:lnTo>
                    <a:pt x="30" y="363"/>
                  </a:lnTo>
                  <a:lnTo>
                    <a:pt x="34" y="358"/>
                  </a:lnTo>
                  <a:lnTo>
                    <a:pt x="36" y="350"/>
                  </a:lnTo>
                  <a:lnTo>
                    <a:pt x="40" y="344"/>
                  </a:lnTo>
                  <a:lnTo>
                    <a:pt x="43" y="337"/>
                  </a:lnTo>
                  <a:lnTo>
                    <a:pt x="47" y="331"/>
                  </a:lnTo>
                  <a:lnTo>
                    <a:pt x="51" y="323"/>
                  </a:lnTo>
                  <a:lnTo>
                    <a:pt x="55" y="316"/>
                  </a:lnTo>
                  <a:lnTo>
                    <a:pt x="59" y="308"/>
                  </a:lnTo>
                  <a:lnTo>
                    <a:pt x="64" y="303"/>
                  </a:lnTo>
                  <a:lnTo>
                    <a:pt x="70" y="293"/>
                  </a:lnTo>
                  <a:lnTo>
                    <a:pt x="74" y="285"/>
                  </a:lnTo>
                  <a:lnTo>
                    <a:pt x="80" y="278"/>
                  </a:lnTo>
                  <a:lnTo>
                    <a:pt x="85" y="270"/>
                  </a:lnTo>
                  <a:lnTo>
                    <a:pt x="89" y="261"/>
                  </a:lnTo>
                  <a:lnTo>
                    <a:pt x="95" y="253"/>
                  </a:lnTo>
                  <a:lnTo>
                    <a:pt x="100" y="244"/>
                  </a:lnTo>
                  <a:lnTo>
                    <a:pt x="106" y="236"/>
                  </a:lnTo>
                  <a:lnTo>
                    <a:pt x="112" y="227"/>
                  </a:lnTo>
                  <a:lnTo>
                    <a:pt x="118" y="217"/>
                  </a:lnTo>
                  <a:lnTo>
                    <a:pt x="123" y="209"/>
                  </a:lnTo>
                  <a:lnTo>
                    <a:pt x="131" y="202"/>
                  </a:lnTo>
                  <a:lnTo>
                    <a:pt x="137" y="192"/>
                  </a:lnTo>
                  <a:lnTo>
                    <a:pt x="142" y="183"/>
                  </a:lnTo>
                  <a:lnTo>
                    <a:pt x="150" y="173"/>
                  </a:lnTo>
                  <a:lnTo>
                    <a:pt x="157" y="166"/>
                  </a:lnTo>
                  <a:lnTo>
                    <a:pt x="165" y="156"/>
                  </a:lnTo>
                  <a:lnTo>
                    <a:pt x="171" y="147"/>
                  </a:lnTo>
                  <a:lnTo>
                    <a:pt x="178" y="139"/>
                  </a:lnTo>
                  <a:lnTo>
                    <a:pt x="188" y="130"/>
                  </a:lnTo>
                  <a:lnTo>
                    <a:pt x="194" y="120"/>
                  </a:lnTo>
                  <a:lnTo>
                    <a:pt x="201" y="113"/>
                  </a:lnTo>
                  <a:lnTo>
                    <a:pt x="209" y="103"/>
                  </a:lnTo>
                  <a:lnTo>
                    <a:pt x="218" y="94"/>
                  </a:lnTo>
                  <a:lnTo>
                    <a:pt x="226" y="86"/>
                  </a:lnTo>
                  <a:lnTo>
                    <a:pt x="233" y="78"/>
                  </a:lnTo>
                  <a:lnTo>
                    <a:pt x="243" y="69"/>
                  </a:lnTo>
                  <a:lnTo>
                    <a:pt x="252" y="61"/>
                  </a:lnTo>
                  <a:lnTo>
                    <a:pt x="260" y="54"/>
                  </a:lnTo>
                  <a:lnTo>
                    <a:pt x="268" y="44"/>
                  </a:lnTo>
                  <a:lnTo>
                    <a:pt x="277" y="36"/>
                  </a:lnTo>
                  <a:lnTo>
                    <a:pt x="287" y="29"/>
                  </a:lnTo>
                  <a:lnTo>
                    <a:pt x="296" y="21"/>
                  </a:lnTo>
                  <a:lnTo>
                    <a:pt x="306" y="14"/>
                  </a:lnTo>
                  <a:lnTo>
                    <a:pt x="315" y="6"/>
                  </a:lnTo>
                  <a:lnTo>
                    <a:pt x="327" y="0"/>
                  </a:lnTo>
                  <a:lnTo>
                    <a:pt x="412" y="120"/>
                  </a:lnTo>
                  <a:lnTo>
                    <a:pt x="53" y="432"/>
                  </a:lnTo>
                  <a:lnTo>
                    <a:pt x="0" y="428"/>
                  </a:lnTo>
                  <a:lnTo>
                    <a:pt x="0" y="428"/>
                  </a:lnTo>
                  <a:close/>
                </a:path>
              </a:pathLst>
            </a:custGeom>
            <a:solidFill>
              <a:srgbClr val="304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8" name="Freeform 16"/>
            <p:cNvSpPr>
              <a:spLocks/>
            </p:cNvSpPr>
            <p:nvPr/>
          </p:nvSpPr>
          <p:spPr bwMode="auto">
            <a:xfrm>
              <a:off x="2922" y="2205"/>
              <a:ext cx="50" cy="98"/>
            </a:xfrm>
            <a:custGeom>
              <a:avLst/>
              <a:gdLst/>
              <a:ahLst/>
              <a:cxnLst>
                <a:cxn ang="0">
                  <a:pos x="24" y="195"/>
                </a:cxn>
                <a:cxn ang="0">
                  <a:pos x="99" y="135"/>
                </a:cxn>
                <a:cxn ang="0">
                  <a:pos x="97" y="41"/>
                </a:cxn>
                <a:cxn ang="0">
                  <a:pos x="24" y="0"/>
                </a:cxn>
                <a:cxn ang="0">
                  <a:pos x="36" y="74"/>
                </a:cxn>
                <a:cxn ang="0">
                  <a:pos x="0" y="91"/>
                </a:cxn>
                <a:cxn ang="0">
                  <a:pos x="51" y="152"/>
                </a:cxn>
                <a:cxn ang="0">
                  <a:pos x="24" y="195"/>
                </a:cxn>
                <a:cxn ang="0">
                  <a:pos x="24" y="195"/>
                </a:cxn>
              </a:cxnLst>
              <a:rect l="0" t="0" r="r" b="b"/>
              <a:pathLst>
                <a:path w="99" h="195">
                  <a:moveTo>
                    <a:pt x="24" y="195"/>
                  </a:moveTo>
                  <a:lnTo>
                    <a:pt x="99" y="135"/>
                  </a:lnTo>
                  <a:lnTo>
                    <a:pt x="97" y="41"/>
                  </a:lnTo>
                  <a:lnTo>
                    <a:pt x="24" y="0"/>
                  </a:lnTo>
                  <a:lnTo>
                    <a:pt x="36" y="74"/>
                  </a:lnTo>
                  <a:lnTo>
                    <a:pt x="0" y="91"/>
                  </a:lnTo>
                  <a:lnTo>
                    <a:pt x="51" y="152"/>
                  </a:lnTo>
                  <a:lnTo>
                    <a:pt x="24" y="195"/>
                  </a:lnTo>
                  <a:lnTo>
                    <a:pt x="24" y="195"/>
                  </a:lnTo>
                  <a:close/>
                </a:path>
              </a:pathLst>
            </a:custGeom>
            <a:solidFill>
              <a:srgbClr val="E87A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9" name="Freeform 17"/>
            <p:cNvSpPr>
              <a:spLocks/>
            </p:cNvSpPr>
            <p:nvPr/>
          </p:nvSpPr>
          <p:spPr bwMode="auto">
            <a:xfrm>
              <a:off x="2870" y="2271"/>
              <a:ext cx="102" cy="131"/>
            </a:xfrm>
            <a:custGeom>
              <a:avLst/>
              <a:gdLst/>
              <a:ahLst/>
              <a:cxnLst>
                <a:cxn ang="0">
                  <a:pos x="27" y="173"/>
                </a:cxn>
                <a:cxn ang="0">
                  <a:pos x="105" y="262"/>
                </a:cxn>
                <a:cxn ang="0">
                  <a:pos x="204" y="0"/>
                </a:cxn>
                <a:cxn ang="0">
                  <a:pos x="202" y="0"/>
                </a:cxn>
                <a:cxn ang="0">
                  <a:pos x="198" y="0"/>
                </a:cxn>
                <a:cxn ang="0">
                  <a:pos x="190" y="0"/>
                </a:cxn>
                <a:cxn ang="0">
                  <a:pos x="185" y="2"/>
                </a:cxn>
                <a:cxn ang="0">
                  <a:pos x="179" y="2"/>
                </a:cxn>
                <a:cxn ang="0">
                  <a:pos x="173" y="3"/>
                </a:cxn>
                <a:cxn ang="0">
                  <a:pos x="167" y="3"/>
                </a:cxn>
                <a:cxn ang="0">
                  <a:pos x="162" y="7"/>
                </a:cxn>
                <a:cxn ang="0">
                  <a:pos x="154" y="9"/>
                </a:cxn>
                <a:cxn ang="0">
                  <a:pos x="148" y="11"/>
                </a:cxn>
                <a:cxn ang="0">
                  <a:pos x="141" y="13"/>
                </a:cxn>
                <a:cxn ang="0">
                  <a:pos x="135" y="17"/>
                </a:cxn>
                <a:cxn ang="0">
                  <a:pos x="128" y="21"/>
                </a:cxn>
                <a:cxn ang="0">
                  <a:pos x="120" y="22"/>
                </a:cxn>
                <a:cxn ang="0">
                  <a:pos x="110" y="26"/>
                </a:cxn>
                <a:cxn ang="0">
                  <a:pos x="103" y="32"/>
                </a:cxn>
                <a:cxn ang="0">
                  <a:pos x="95" y="36"/>
                </a:cxn>
                <a:cxn ang="0">
                  <a:pos x="86" y="41"/>
                </a:cxn>
                <a:cxn ang="0">
                  <a:pos x="78" y="47"/>
                </a:cxn>
                <a:cxn ang="0">
                  <a:pos x="71" y="55"/>
                </a:cxn>
                <a:cxn ang="0">
                  <a:pos x="61" y="60"/>
                </a:cxn>
                <a:cxn ang="0">
                  <a:pos x="52" y="66"/>
                </a:cxn>
                <a:cxn ang="0">
                  <a:pos x="42" y="74"/>
                </a:cxn>
                <a:cxn ang="0">
                  <a:pos x="34" y="83"/>
                </a:cxn>
                <a:cxn ang="0">
                  <a:pos x="25" y="91"/>
                </a:cxn>
                <a:cxn ang="0">
                  <a:pos x="17" y="100"/>
                </a:cxn>
                <a:cxn ang="0">
                  <a:pos x="12" y="104"/>
                </a:cxn>
                <a:cxn ang="0">
                  <a:pos x="10" y="110"/>
                </a:cxn>
                <a:cxn ang="0">
                  <a:pos x="4" y="116"/>
                </a:cxn>
                <a:cxn ang="0">
                  <a:pos x="0" y="121"/>
                </a:cxn>
                <a:cxn ang="0">
                  <a:pos x="27" y="173"/>
                </a:cxn>
                <a:cxn ang="0">
                  <a:pos x="27" y="173"/>
                </a:cxn>
              </a:cxnLst>
              <a:rect l="0" t="0" r="r" b="b"/>
              <a:pathLst>
                <a:path w="204" h="262">
                  <a:moveTo>
                    <a:pt x="27" y="173"/>
                  </a:moveTo>
                  <a:lnTo>
                    <a:pt x="105" y="262"/>
                  </a:lnTo>
                  <a:lnTo>
                    <a:pt x="204" y="0"/>
                  </a:lnTo>
                  <a:lnTo>
                    <a:pt x="202" y="0"/>
                  </a:lnTo>
                  <a:lnTo>
                    <a:pt x="198" y="0"/>
                  </a:lnTo>
                  <a:lnTo>
                    <a:pt x="190" y="0"/>
                  </a:lnTo>
                  <a:lnTo>
                    <a:pt x="185" y="2"/>
                  </a:lnTo>
                  <a:lnTo>
                    <a:pt x="179" y="2"/>
                  </a:lnTo>
                  <a:lnTo>
                    <a:pt x="173" y="3"/>
                  </a:lnTo>
                  <a:lnTo>
                    <a:pt x="167" y="3"/>
                  </a:lnTo>
                  <a:lnTo>
                    <a:pt x="162" y="7"/>
                  </a:lnTo>
                  <a:lnTo>
                    <a:pt x="154" y="9"/>
                  </a:lnTo>
                  <a:lnTo>
                    <a:pt x="148" y="11"/>
                  </a:lnTo>
                  <a:lnTo>
                    <a:pt x="141" y="13"/>
                  </a:lnTo>
                  <a:lnTo>
                    <a:pt x="135" y="17"/>
                  </a:lnTo>
                  <a:lnTo>
                    <a:pt x="128" y="21"/>
                  </a:lnTo>
                  <a:lnTo>
                    <a:pt x="120" y="22"/>
                  </a:lnTo>
                  <a:lnTo>
                    <a:pt x="110" y="26"/>
                  </a:lnTo>
                  <a:lnTo>
                    <a:pt x="103" y="32"/>
                  </a:lnTo>
                  <a:lnTo>
                    <a:pt x="95" y="36"/>
                  </a:lnTo>
                  <a:lnTo>
                    <a:pt x="86" y="41"/>
                  </a:lnTo>
                  <a:lnTo>
                    <a:pt x="78" y="47"/>
                  </a:lnTo>
                  <a:lnTo>
                    <a:pt x="71" y="55"/>
                  </a:lnTo>
                  <a:lnTo>
                    <a:pt x="61" y="60"/>
                  </a:lnTo>
                  <a:lnTo>
                    <a:pt x="52" y="66"/>
                  </a:lnTo>
                  <a:lnTo>
                    <a:pt x="42" y="74"/>
                  </a:lnTo>
                  <a:lnTo>
                    <a:pt x="34" y="83"/>
                  </a:lnTo>
                  <a:lnTo>
                    <a:pt x="25" y="91"/>
                  </a:lnTo>
                  <a:lnTo>
                    <a:pt x="17" y="100"/>
                  </a:lnTo>
                  <a:lnTo>
                    <a:pt x="12" y="104"/>
                  </a:lnTo>
                  <a:lnTo>
                    <a:pt x="10" y="110"/>
                  </a:lnTo>
                  <a:lnTo>
                    <a:pt x="4" y="116"/>
                  </a:lnTo>
                  <a:lnTo>
                    <a:pt x="0" y="121"/>
                  </a:lnTo>
                  <a:lnTo>
                    <a:pt x="27" y="173"/>
                  </a:lnTo>
                  <a:lnTo>
                    <a:pt x="27" y="173"/>
                  </a:lnTo>
                  <a:close/>
                </a:path>
              </a:pathLst>
            </a:custGeom>
            <a:solidFill>
              <a:srgbClr val="FF99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0" name="Freeform 18"/>
            <p:cNvSpPr>
              <a:spLocks/>
            </p:cNvSpPr>
            <p:nvPr/>
          </p:nvSpPr>
          <p:spPr bwMode="auto">
            <a:xfrm>
              <a:off x="2745" y="2212"/>
              <a:ext cx="177" cy="190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219" y="51"/>
                </a:cxn>
                <a:cxn ang="0">
                  <a:pos x="227" y="64"/>
                </a:cxn>
                <a:cxn ang="0">
                  <a:pos x="232" y="80"/>
                </a:cxn>
                <a:cxn ang="0">
                  <a:pos x="240" y="91"/>
                </a:cxn>
                <a:cxn ang="0">
                  <a:pos x="244" y="102"/>
                </a:cxn>
                <a:cxn ang="0">
                  <a:pos x="249" y="114"/>
                </a:cxn>
                <a:cxn ang="0">
                  <a:pos x="255" y="125"/>
                </a:cxn>
                <a:cxn ang="0">
                  <a:pos x="261" y="137"/>
                </a:cxn>
                <a:cxn ang="0">
                  <a:pos x="265" y="150"/>
                </a:cxn>
                <a:cxn ang="0">
                  <a:pos x="272" y="163"/>
                </a:cxn>
                <a:cxn ang="0">
                  <a:pos x="278" y="177"/>
                </a:cxn>
                <a:cxn ang="0">
                  <a:pos x="285" y="190"/>
                </a:cxn>
                <a:cxn ang="0">
                  <a:pos x="291" y="203"/>
                </a:cxn>
                <a:cxn ang="0">
                  <a:pos x="297" y="216"/>
                </a:cxn>
                <a:cxn ang="0">
                  <a:pos x="303" y="232"/>
                </a:cxn>
                <a:cxn ang="0">
                  <a:pos x="308" y="245"/>
                </a:cxn>
                <a:cxn ang="0">
                  <a:pos x="314" y="258"/>
                </a:cxn>
                <a:cxn ang="0">
                  <a:pos x="320" y="273"/>
                </a:cxn>
                <a:cxn ang="0">
                  <a:pos x="325" y="287"/>
                </a:cxn>
                <a:cxn ang="0">
                  <a:pos x="331" y="300"/>
                </a:cxn>
                <a:cxn ang="0">
                  <a:pos x="335" y="311"/>
                </a:cxn>
                <a:cxn ang="0">
                  <a:pos x="339" y="323"/>
                </a:cxn>
                <a:cxn ang="0">
                  <a:pos x="342" y="334"/>
                </a:cxn>
                <a:cxn ang="0">
                  <a:pos x="346" y="346"/>
                </a:cxn>
                <a:cxn ang="0">
                  <a:pos x="350" y="355"/>
                </a:cxn>
                <a:cxn ang="0">
                  <a:pos x="354" y="368"/>
                </a:cxn>
                <a:cxn ang="0">
                  <a:pos x="354" y="378"/>
                </a:cxn>
                <a:cxn ang="0">
                  <a:pos x="350" y="374"/>
                </a:cxn>
                <a:cxn ang="0">
                  <a:pos x="339" y="370"/>
                </a:cxn>
                <a:cxn ang="0">
                  <a:pos x="322" y="363"/>
                </a:cxn>
                <a:cxn ang="0">
                  <a:pos x="308" y="357"/>
                </a:cxn>
                <a:cxn ang="0">
                  <a:pos x="297" y="351"/>
                </a:cxn>
                <a:cxn ang="0">
                  <a:pos x="287" y="348"/>
                </a:cxn>
                <a:cxn ang="0">
                  <a:pos x="274" y="342"/>
                </a:cxn>
                <a:cxn ang="0">
                  <a:pos x="261" y="336"/>
                </a:cxn>
                <a:cxn ang="0">
                  <a:pos x="249" y="330"/>
                </a:cxn>
                <a:cxn ang="0">
                  <a:pos x="234" y="323"/>
                </a:cxn>
                <a:cxn ang="0">
                  <a:pos x="223" y="317"/>
                </a:cxn>
                <a:cxn ang="0">
                  <a:pos x="208" y="310"/>
                </a:cxn>
                <a:cxn ang="0">
                  <a:pos x="192" y="302"/>
                </a:cxn>
                <a:cxn ang="0">
                  <a:pos x="177" y="294"/>
                </a:cxn>
                <a:cxn ang="0">
                  <a:pos x="164" y="287"/>
                </a:cxn>
                <a:cxn ang="0">
                  <a:pos x="147" y="277"/>
                </a:cxn>
                <a:cxn ang="0">
                  <a:pos x="133" y="270"/>
                </a:cxn>
                <a:cxn ang="0">
                  <a:pos x="118" y="262"/>
                </a:cxn>
                <a:cxn ang="0">
                  <a:pos x="105" y="253"/>
                </a:cxn>
                <a:cxn ang="0">
                  <a:pos x="90" y="243"/>
                </a:cxn>
                <a:cxn ang="0">
                  <a:pos x="76" y="235"/>
                </a:cxn>
                <a:cxn ang="0">
                  <a:pos x="61" y="226"/>
                </a:cxn>
                <a:cxn ang="0">
                  <a:pos x="50" y="216"/>
                </a:cxn>
                <a:cxn ang="0">
                  <a:pos x="37" y="209"/>
                </a:cxn>
                <a:cxn ang="0">
                  <a:pos x="25" y="199"/>
                </a:cxn>
                <a:cxn ang="0">
                  <a:pos x="14" y="192"/>
                </a:cxn>
                <a:cxn ang="0">
                  <a:pos x="4" y="182"/>
                </a:cxn>
                <a:cxn ang="0">
                  <a:pos x="0" y="17"/>
                </a:cxn>
              </a:cxnLst>
              <a:rect l="0" t="0" r="r" b="b"/>
              <a:pathLst>
                <a:path w="356" h="378">
                  <a:moveTo>
                    <a:pt x="0" y="17"/>
                  </a:moveTo>
                  <a:lnTo>
                    <a:pt x="145" y="0"/>
                  </a:lnTo>
                  <a:lnTo>
                    <a:pt x="219" y="49"/>
                  </a:lnTo>
                  <a:lnTo>
                    <a:pt x="219" y="51"/>
                  </a:lnTo>
                  <a:lnTo>
                    <a:pt x="223" y="59"/>
                  </a:lnTo>
                  <a:lnTo>
                    <a:pt x="227" y="64"/>
                  </a:lnTo>
                  <a:lnTo>
                    <a:pt x="228" y="72"/>
                  </a:lnTo>
                  <a:lnTo>
                    <a:pt x="232" y="80"/>
                  </a:lnTo>
                  <a:lnTo>
                    <a:pt x="238" y="87"/>
                  </a:lnTo>
                  <a:lnTo>
                    <a:pt x="240" y="91"/>
                  </a:lnTo>
                  <a:lnTo>
                    <a:pt x="242" y="97"/>
                  </a:lnTo>
                  <a:lnTo>
                    <a:pt x="244" y="102"/>
                  </a:lnTo>
                  <a:lnTo>
                    <a:pt x="246" y="108"/>
                  </a:lnTo>
                  <a:lnTo>
                    <a:pt x="249" y="114"/>
                  </a:lnTo>
                  <a:lnTo>
                    <a:pt x="251" y="118"/>
                  </a:lnTo>
                  <a:lnTo>
                    <a:pt x="255" y="125"/>
                  </a:lnTo>
                  <a:lnTo>
                    <a:pt x="257" y="131"/>
                  </a:lnTo>
                  <a:lnTo>
                    <a:pt x="261" y="137"/>
                  </a:lnTo>
                  <a:lnTo>
                    <a:pt x="263" y="142"/>
                  </a:lnTo>
                  <a:lnTo>
                    <a:pt x="265" y="150"/>
                  </a:lnTo>
                  <a:lnTo>
                    <a:pt x="268" y="156"/>
                  </a:lnTo>
                  <a:lnTo>
                    <a:pt x="272" y="163"/>
                  </a:lnTo>
                  <a:lnTo>
                    <a:pt x="276" y="171"/>
                  </a:lnTo>
                  <a:lnTo>
                    <a:pt x="278" y="177"/>
                  </a:lnTo>
                  <a:lnTo>
                    <a:pt x="282" y="184"/>
                  </a:lnTo>
                  <a:lnTo>
                    <a:pt x="285" y="190"/>
                  </a:lnTo>
                  <a:lnTo>
                    <a:pt x="287" y="197"/>
                  </a:lnTo>
                  <a:lnTo>
                    <a:pt x="291" y="203"/>
                  </a:lnTo>
                  <a:lnTo>
                    <a:pt x="293" y="211"/>
                  </a:lnTo>
                  <a:lnTo>
                    <a:pt x="297" y="216"/>
                  </a:lnTo>
                  <a:lnTo>
                    <a:pt x="299" y="224"/>
                  </a:lnTo>
                  <a:lnTo>
                    <a:pt x="303" y="232"/>
                  </a:lnTo>
                  <a:lnTo>
                    <a:pt x="306" y="239"/>
                  </a:lnTo>
                  <a:lnTo>
                    <a:pt x="308" y="245"/>
                  </a:lnTo>
                  <a:lnTo>
                    <a:pt x="312" y="253"/>
                  </a:lnTo>
                  <a:lnTo>
                    <a:pt x="314" y="258"/>
                  </a:lnTo>
                  <a:lnTo>
                    <a:pt x="318" y="266"/>
                  </a:lnTo>
                  <a:lnTo>
                    <a:pt x="320" y="273"/>
                  </a:lnTo>
                  <a:lnTo>
                    <a:pt x="322" y="279"/>
                  </a:lnTo>
                  <a:lnTo>
                    <a:pt x="325" y="287"/>
                  </a:lnTo>
                  <a:lnTo>
                    <a:pt x="329" y="294"/>
                  </a:lnTo>
                  <a:lnTo>
                    <a:pt x="331" y="300"/>
                  </a:lnTo>
                  <a:lnTo>
                    <a:pt x="333" y="306"/>
                  </a:lnTo>
                  <a:lnTo>
                    <a:pt x="335" y="311"/>
                  </a:lnTo>
                  <a:lnTo>
                    <a:pt x="337" y="317"/>
                  </a:lnTo>
                  <a:lnTo>
                    <a:pt x="339" y="323"/>
                  </a:lnTo>
                  <a:lnTo>
                    <a:pt x="341" y="329"/>
                  </a:lnTo>
                  <a:lnTo>
                    <a:pt x="342" y="334"/>
                  </a:lnTo>
                  <a:lnTo>
                    <a:pt x="346" y="340"/>
                  </a:lnTo>
                  <a:lnTo>
                    <a:pt x="346" y="346"/>
                  </a:lnTo>
                  <a:lnTo>
                    <a:pt x="348" y="351"/>
                  </a:lnTo>
                  <a:lnTo>
                    <a:pt x="350" y="355"/>
                  </a:lnTo>
                  <a:lnTo>
                    <a:pt x="352" y="361"/>
                  </a:lnTo>
                  <a:lnTo>
                    <a:pt x="354" y="368"/>
                  </a:lnTo>
                  <a:lnTo>
                    <a:pt x="356" y="378"/>
                  </a:lnTo>
                  <a:lnTo>
                    <a:pt x="354" y="378"/>
                  </a:lnTo>
                  <a:lnTo>
                    <a:pt x="352" y="376"/>
                  </a:lnTo>
                  <a:lnTo>
                    <a:pt x="350" y="374"/>
                  </a:lnTo>
                  <a:lnTo>
                    <a:pt x="344" y="372"/>
                  </a:lnTo>
                  <a:lnTo>
                    <a:pt x="339" y="370"/>
                  </a:lnTo>
                  <a:lnTo>
                    <a:pt x="331" y="367"/>
                  </a:lnTo>
                  <a:lnTo>
                    <a:pt x="322" y="363"/>
                  </a:lnTo>
                  <a:lnTo>
                    <a:pt x="314" y="361"/>
                  </a:lnTo>
                  <a:lnTo>
                    <a:pt x="308" y="357"/>
                  </a:lnTo>
                  <a:lnTo>
                    <a:pt x="303" y="355"/>
                  </a:lnTo>
                  <a:lnTo>
                    <a:pt x="297" y="351"/>
                  </a:lnTo>
                  <a:lnTo>
                    <a:pt x="293" y="349"/>
                  </a:lnTo>
                  <a:lnTo>
                    <a:pt x="287" y="348"/>
                  </a:lnTo>
                  <a:lnTo>
                    <a:pt x="282" y="344"/>
                  </a:lnTo>
                  <a:lnTo>
                    <a:pt x="274" y="342"/>
                  </a:lnTo>
                  <a:lnTo>
                    <a:pt x="268" y="340"/>
                  </a:lnTo>
                  <a:lnTo>
                    <a:pt x="261" y="336"/>
                  </a:lnTo>
                  <a:lnTo>
                    <a:pt x="255" y="334"/>
                  </a:lnTo>
                  <a:lnTo>
                    <a:pt x="249" y="330"/>
                  </a:lnTo>
                  <a:lnTo>
                    <a:pt x="242" y="327"/>
                  </a:lnTo>
                  <a:lnTo>
                    <a:pt x="234" y="323"/>
                  </a:lnTo>
                  <a:lnTo>
                    <a:pt x="228" y="321"/>
                  </a:lnTo>
                  <a:lnTo>
                    <a:pt x="223" y="317"/>
                  </a:lnTo>
                  <a:lnTo>
                    <a:pt x="215" y="313"/>
                  </a:lnTo>
                  <a:lnTo>
                    <a:pt x="208" y="310"/>
                  </a:lnTo>
                  <a:lnTo>
                    <a:pt x="200" y="306"/>
                  </a:lnTo>
                  <a:lnTo>
                    <a:pt x="192" y="302"/>
                  </a:lnTo>
                  <a:lnTo>
                    <a:pt x="185" y="298"/>
                  </a:lnTo>
                  <a:lnTo>
                    <a:pt x="177" y="294"/>
                  </a:lnTo>
                  <a:lnTo>
                    <a:pt x="171" y="291"/>
                  </a:lnTo>
                  <a:lnTo>
                    <a:pt x="164" y="287"/>
                  </a:lnTo>
                  <a:lnTo>
                    <a:pt x="156" y="283"/>
                  </a:lnTo>
                  <a:lnTo>
                    <a:pt x="147" y="277"/>
                  </a:lnTo>
                  <a:lnTo>
                    <a:pt x="141" y="273"/>
                  </a:lnTo>
                  <a:lnTo>
                    <a:pt x="133" y="270"/>
                  </a:lnTo>
                  <a:lnTo>
                    <a:pt x="126" y="266"/>
                  </a:lnTo>
                  <a:lnTo>
                    <a:pt x="118" y="262"/>
                  </a:lnTo>
                  <a:lnTo>
                    <a:pt x="111" y="258"/>
                  </a:lnTo>
                  <a:lnTo>
                    <a:pt x="105" y="253"/>
                  </a:lnTo>
                  <a:lnTo>
                    <a:pt x="97" y="249"/>
                  </a:lnTo>
                  <a:lnTo>
                    <a:pt x="90" y="243"/>
                  </a:lnTo>
                  <a:lnTo>
                    <a:pt x="82" y="241"/>
                  </a:lnTo>
                  <a:lnTo>
                    <a:pt x="76" y="235"/>
                  </a:lnTo>
                  <a:lnTo>
                    <a:pt x="69" y="232"/>
                  </a:lnTo>
                  <a:lnTo>
                    <a:pt x="61" y="226"/>
                  </a:lnTo>
                  <a:lnTo>
                    <a:pt x="56" y="222"/>
                  </a:lnTo>
                  <a:lnTo>
                    <a:pt x="50" y="216"/>
                  </a:lnTo>
                  <a:lnTo>
                    <a:pt x="44" y="213"/>
                  </a:lnTo>
                  <a:lnTo>
                    <a:pt x="37" y="209"/>
                  </a:lnTo>
                  <a:lnTo>
                    <a:pt x="31" y="205"/>
                  </a:lnTo>
                  <a:lnTo>
                    <a:pt x="25" y="199"/>
                  </a:lnTo>
                  <a:lnTo>
                    <a:pt x="19" y="196"/>
                  </a:lnTo>
                  <a:lnTo>
                    <a:pt x="14" y="192"/>
                  </a:lnTo>
                  <a:lnTo>
                    <a:pt x="8" y="186"/>
                  </a:lnTo>
                  <a:lnTo>
                    <a:pt x="4" y="182"/>
                  </a:lnTo>
                  <a:lnTo>
                    <a:pt x="0" y="178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B3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1" name="Freeform 19"/>
            <p:cNvSpPr>
              <a:spLocks/>
            </p:cNvSpPr>
            <p:nvPr/>
          </p:nvSpPr>
          <p:spPr bwMode="auto">
            <a:xfrm>
              <a:off x="2709" y="2163"/>
              <a:ext cx="147" cy="153"/>
            </a:xfrm>
            <a:custGeom>
              <a:avLst/>
              <a:gdLst/>
              <a:ahLst/>
              <a:cxnLst>
                <a:cxn ang="0">
                  <a:pos x="114" y="298"/>
                </a:cxn>
                <a:cxn ang="0">
                  <a:pos x="124" y="277"/>
                </a:cxn>
                <a:cxn ang="0">
                  <a:pos x="131" y="260"/>
                </a:cxn>
                <a:cxn ang="0">
                  <a:pos x="145" y="241"/>
                </a:cxn>
                <a:cxn ang="0">
                  <a:pos x="160" y="220"/>
                </a:cxn>
                <a:cxn ang="0">
                  <a:pos x="179" y="201"/>
                </a:cxn>
                <a:cxn ang="0">
                  <a:pos x="204" y="184"/>
                </a:cxn>
                <a:cxn ang="0">
                  <a:pos x="226" y="169"/>
                </a:cxn>
                <a:cxn ang="0">
                  <a:pos x="243" y="163"/>
                </a:cxn>
                <a:cxn ang="0">
                  <a:pos x="261" y="156"/>
                </a:cxn>
                <a:cxn ang="0">
                  <a:pos x="280" y="152"/>
                </a:cxn>
                <a:cxn ang="0">
                  <a:pos x="291" y="148"/>
                </a:cxn>
                <a:cxn ang="0">
                  <a:pos x="280" y="129"/>
                </a:cxn>
                <a:cxn ang="0">
                  <a:pos x="262" y="108"/>
                </a:cxn>
                <a:cxn ang="0">
                  <a:pos x="242" y="84"/>
                </a:cxn>
                <a:cxn ang="0">
                  <a:pos x="215" y="57"/>
                </a:cxn>
                <a:cxn ang="0">
                  <a:pos x="196" y="40"/>
                </a:cxn>
                <a:cxn ang="0">
                  <a:pos x="181" y="28"/>
                </a:cxn>
                <a:cxn ang="0">
                  <a:pos x="166" y="19"/>
                </a:cxn>
                <a:cxn ang="0">
                  <a:pos x="150" y="11"/>
                </a:cxn>
                <a:cxn ang="0">
                  <a:pos x="133" y="6"/>
                </a:cxn>
                <a:cxn ang="0">
                  <a:pos x="118" y="2"/>
                </a:cxn>
                <a:cxn ang="0">
                  <a:pos x="101" y="2"/>
                </a:cxn>
                <a:cxn ang="0">
                  <a:pos x="84" y="2"/>
                </a:cxn>
                <a:cxn ang="0">
                  <a:pos x="69" y="9"/>
                </a:cxn>
                <a:cxn ang="0">
                  <a:pos x="52" y="19"/>
                </a:cxn>
                <a:cxn ang="0">
                  <a:pos x="38" y="34"/>
                </a:cxn>
                <a:cxn ang="0">
                  <a:pos x="23" y="51"/>
                </a:cxn>
                <a:cxn ang="0">
                  <a:pos x="12" y="68"/>
                </a:cxn>
                <a:cxn ang="0">
                  <a:pos x="6" y="85"/>
                </a:cxn>
                <a:cxn ang="0">
                  <a:pos x="2" y="104"/>
                </a:cxn>
                <a:cxn ang="0">
                  <a:pos x="0" y="122"/>
                </a:cxn>
                <a:cxn ang="0">
                  <a:pos x="2" y="141"/>
                </a:cxn>
                <a:cxn ang="0">
                  <a:pos x="4" y="158"/>
                </a:cxn>
                <a:cxn ang="0">
                  <a:pos x="10" y="177"/>
                </a:cxn>
                <a:cxn ang="0">
                  <a:pos x="17" y="192"/>
                </a:cxn>
                <a:cxn ang="0">
                  <a:pos x="25" y="211"/>
                </a:cxn>
                <a:cxn ang="0">
                  <a:pos x="38" y="230"/>
                </a:cxn>
                <a:cxn ang="0">
                  <a:pos x="57" y="258"/>
                </a:cxn>
                <a:cxn ang="0">
                  <a:pos x="76" y="279"/>
                </a:cxn>
                <a:cxn ang="0">
                  <a:pos x="95" y="296"/>
                </a:cxn>
                <a:cxn ang="0">
                  <a:pos x="110" y="306"/>
                </a:cxn>
              </a:cxnLst>
              <a:rect l="0" t="0" r="r" b="b"/>
              <a:pathLst>
                <a:path w="295" h="306">
                  <a:moveTo>
                    <a:pt x="114" y="306"/>
                  </a:moveTo>
                  <a:lnTo>
                    <a:pt x="114" y="304"/>
                  </a:lnTo>
                  <a:lnTo>
                    <a:pt x="114" y="298"/>
                  </a:lnTo>
                  <a:lnTo>
                    <a:pt x="118" y="291"/>
                  </a:lnTo>
                  <a:lnTo>
                    <a:pt x="122" y="283"/>
                  </a:lnTo>
                  <a:lnTo>
                    <a:pt x="124" y="277"/>
                  </a:lnTo>
                  <a:lnTo>
                    <a:pt x="126" y="272"/>
                  </a:lnTo>
                  <a:lnTo>
                    <a:pt x="128" y="266"/>
                  </a:lnTo>
                  <a:lnTo>
                    <a:pt x="131" y="260"/>
                  </a:lnTo>
                  <a:lnTo>
                    <a:pt x="135" y="253"/>
                  </a:lnTo>
                  <a:lnTo>
                    <a:pt x="139" y="247"/>
                  </a:lnTo>
                  <a:lnTo>
                    <a:pt x="145" y="241"/>
                  </a:lnTo>
                  <a:lnTo>
                    <a:pt x="150" y="236"/>
                  </a:lnTo>
                  <a:lnTo>
                    <a:pt x="154" y="228"/>
                  </a:lnTo>
                  <a:lnTo>
                    <a:pt x="160" y="220"/>
                  </a:lnTo>
                  <a:lnTo>
                    <a:pt x="166" y="215"/>
                  </a:lnTo>
                  <a:lnTo>
                    <a:pt x="173" y="207"/>
                  </a:lnTo>
                  <a:lnTo>
                    <a:pt x="179" y="201"/>
                  </a:lnTo>
                  <a:lnTo>
                    <a:pt x="186" y="194"/>
                  </a:lnTo>
                  <a:lnTo>
                    <a:pt x="194" y="188"/>
                  </a:lnTo>
                  <a:lnTo>
                    <a:pt x="204" y="184"/>
                  </a:lnTo>
                  <a:lnTo>
                    <a:pt x="213" y="177"/>
                  </a:lnTo>
                  <a:lnTo>
                    <a:pt x="223" y="171"/>
                  </a:lnTo>
                  <a:lnTo>
                    <a:pt x="226" y="169"/>
                  </a:lnTo>
                  <a:lnTo>
                    <a:pt x="232" y="167"/>
                  </a:lnTo>
                  <a:lnTo>
                    <a:pt x="238" y="165"/>
                  </a:lnTo>
                  <a:lnTo>
                    <a:pt x="243" y="163"/>
                  </a:lnTo>
                  <a:lnTo>
                    <a:pt x="249" y="160"/>
                  </a:lnTo>
                  <a:lnTo>
                    <a:pt x="255" y="158"/>
                  </a:lnTo>
                  <a:lnTo>
                    <a:pt x="261" y="156"/>
                  </a:lnTo>
                  <a:lnTo>
                    <a:pt x="268" y="156"/>
                  </a:lnTo>
                  <a:lnTo>
                    <a:pt x="274" y="154"/>
                  </a:lnTo>
                  <a:lnTo>
                    <a:pt x="280" y="152"/>
                  </a:lnTo>
                  <a:lnTo>
                    <a:pt x="287" y="152"/>
                  </a:lnTo>
                  <a:lnTo>
                    <a:pt x="295" y="152"/>
                  </a:lnTo>
                  <a:lnTo>
                    <a:pt x="291" y="148"/>
                  </a:lnTo>
                  <a:lnTo>
                    <a:pt x="287" y="141"/>
                  </a:lnTo>
                  <a:lnTo>
                    <a:pt x="283" y="135"/>
                  </a:lnTo>
                  <a:lnTo>
                    <a:pt x="280" y="129"/>
                  </a:lnTo>
                  <a:lnTo>
                    <a:pt x="274" y="122"/>
                  </a:lnTo>
                  <a:lnTo>
                    <a:pt x="270" y="116"/>
                  </a:lnTo>
                  <a:lnTo>
                    <a:pt x="262" y="108"/>
                  </a:lnTo>
                  <a:lnTo>
                    <a:pt x="255" y="99"/>
                  </a:lnTo>
                  <a:lnTo>
                    <a:pt x="247" y="91"/>
                  </a:lnTo>
                  <a:lnTo>
                    <a:pt x="242" y="84"/>
                  </a:lnTo>
                  <a:lnTo>
                    <a:pt x="232" y="74"/>
                  </a:lnTo>
                  <a:lnTo>
                    <a:pt x="224" y="65"/>
                  </a:lnTo>
                  <a:lnTo>
                    <a:pt x="215" y="57"/>
                  </a:lnTo>
                  <a:lnTo>
                    <a:pt x="207" y="49"/>
                  </a:lnTo>
                  <a:lnTo>
                    <a:pt x="202" y="44"/>
                  </a:lnTo>
                  <a:lnTo>
                    <a:pt x="196" y="40"/>
                  </a:lnTo>
                  <a:lnTo>
                    <a:pt x="190" y="36"/>
                  </a:lnTo>
                  <a:lnTo>
                    <a:pt x="186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1" y="23"/>
                  </a:lnTo>
                  <a:lnTo>
                    <a:pt x="166" y="19"/>
                  </a:lnTo>
                  <a:lnTo>
                    <a:pt x="160" y="17"/>
                  </a:lnTo>
                  <a:lnTo>
                    <a:pt x="154" y="13"/>
                  </a:lnTo>
                  <a:lnTo>
                    <a:pt x="150" y="11"/>
                  </a:lnTo>
                  <a:lnTo>
                    <a:pt x="145" y="9"/>
                  </a:lnTo>
                  <a:lnTo>
                    <a:pt x="139" y="6"/>
                  </a:lnTo>
                  <a:lnTo>
                    <a:pt x="133" y="6"/>
                  </a:lnTo>
                  <a:lnTo>
                    <a:pt x="128" y="4"/>
                  </a:lnTo>
                  <a:lnTo>
                    <a:pt x="124" y="4"/>
                  </a:lnTo>
                  <a:lnTo>
                    <a:pt x="118" y="2"/>
                  </a:lnTo>
                  <a:lnTo>
                    <a:pt x="112" y="0"/>
                  </a:lnTo>
                  <a:lnTo>
                    <a:pt x="107" y="0"/>
                  </a:lnTo>
                  <a:lnTo>
                    <a:pt x="101" y="2"/>
                  </a:lnTo>
                  <a:lnTo>
                    <a:pt x="95" y="2"/>
                  </a:lnTo>
                  <a:lnTo>
                    <a:pt x="90" y="2"/>
                  </a:lnTo>
                  <a:lnTo>
                    <a:pt x="84" y="2"/>
                  </a:lnTo>
                  <a:lnTo>
                    <a:pt x="80" y="6"/>
                  </a:lnTo>
                  <a:lnTo>
                    <a:pt x="74" y="8"/>
                  </a:lnTo>
                  <a:lnTo>
                    <a:pt x="69" y="9"/>
                  </a:lnTo>
                  <a:lnTo>
                    <a:pt x="63" y="13"/>
                  </a:lnTo>
                  <a:lnTo>
                    <a:pt x="57" y="17"/>
                  </a:lnTo>
                  <a:lnTo>
                    <a:pt x="52" y="19"/>
                  </a:lnTo>
                  <a:lnTo>
                    <a:pt x="48" y="25"/>
                  </a:lnTo>
                  <a:lnTo>
                    <a:pt x="42" y="30"/>
                  </a:lnTo>
                  <a:lnTo>
                    <a:pt x="38" y="34"/>
                  </a:lnTo>
                  <a:lnTo>
                    <a:pt x="33" y="40"/>
                  </a:lnTo>
                  <a:lnTo>
                    <a:pt x="27" y="46"/>
                  </a:lnTo>
                  <a:lnTo>
                    <a:pt x="23" y="51"/>
                  </a:lnTo>
                  <a:lnTo>
                    <a:pt x="19" y="57"/>
                  </a:lnTo>
                  <a:lnTo>
                    <a:pt x="15" y="61"/>
                  </a:lnTo>
                  <a:lnTo>
                    <a:pt x="12" y="68"/>
                  </a:lnTo>
                  <a:lnTo>
                    <a:pt x="10" y="74"/>
                  </a:lnTo>
                  <a:lnTo>
                    <a:pt x="8" y="80"/>
                  </a:lnTo>
                  <a:lnTo>
                    <a:pt x="6" y="85"/>
                  </a:lnTo>
                  <a:lnTo>
                    <a:pt x="4" y="91"/>
                  </a:lnTo>
                  <a:lnTo>
                    <a:pt x="2" y="97"/>
                  </a:lnTo>
                  <a:lnTo>
                    <a:pt x="2" y="104"/>
                  </a:lnTo>
                  <a:lnTo>
                    <a:pt x="0" y="110"/>
                  </a:lnTo>
                  <a:lnTo>
                    <a:pt x="0" y="116"/>
                  </a:lnTo>
                  <a:lnTo>
                    <a:pt x="0" y="122"/>
                  </a:lnTo>
                  <a:lnTo>
                    <a:pt x="2" y="129"/>
                  </a:lnTo>
                  <a:lnTo>
                    <a:pt x="2" y="135"/>
                  </a:lnTo>
                  <a:lnTo>
                    <a:pt x="2" y="141"/>
                  </a:lnTo>
                  <a:lnTo>
                    <a:pt x="2" y="146"/>
                  </a:lnTo>
                  <a:lnTo>
                    <a:pt x="4" y="152"/>
                  </a:lnTo>
                  <a:lnTo>
                    <a:pt x="4" y="158"/>
                  </a:lnTo>
                  <a:lnTo>
                    <a:pt x="6" y="163"/>
                  </a:lnTo>
                  <a:lnTo>
                    <a:pt x="8" y="169"/>
                  </a:lnTo>
                  <a:lnTo>
                    <a:pt x="10" y="177"/>
                  </a:lnTo>
                  <a:lnTo>
                    <a:pt x="12" y="182"/>
                  </a:lnTo>
                  <a:lnTo>
                    <a:pt x="14" y="186"/>
                  </a:lnTo>
                  <a:lnTo>
                    <a:pt x="17" y="192"/>
                  </a:lnTo>
                  <a:lnTo>
                    <a:pt x="19" y="200"/>
                  </a:lnTo>
                  <a:lnTo>
                    <a:pt x="23" y="205"/>
                  </a:lnTo>
                  <a:lnTo>
                    <a:pt x="25" y="211"/>
                  </a:lnTo>
                  <a:lnTo>
                    <a:pt x="29" y="217"/>
                  </a:lnTo>
                  <a:lnTo>
                    <a:pt x="33" y="220"/>
                  </a:lnTo>
                  <a:lnTo>
                    <a:pt x="38" y="230"/>
                  </a:lnTo>
                  <a:lnTo>
                    <a:pt x="44" y="241"/>
                  </a:lnTo>
                  <a:lnTo>
                    <a:pt x="50" y="249"/>
                  </a:lnTo>
                  <a:lnTo>
                    <a:pt x="57" y="258"/>
                  </a:lnTo>
                  <a:lnTo>
                    <a:pt x="63" y="266"/>
                  </a:lnTo>
                  <a:lnTo>
                    <a:pt x="71" y="274"/>
                  </a:lnTo>
                  <a:lnTo>
                    <a:pt x="76" y="279"/>
                  </a:lnTo>
                  <a:lnTo>
                    <a:pt x="84" y="287"/>
                  </a:lnTo>
                  <a:lnTo>
                    <a:pt x="90" y="293"/>
                  </a:lnTo>
                  <a:lnTo>
                    <a:pt x="95" y="296"/>
                  </a:lnTo>
                  <a:lnTo>
                    <a:pt x="99" y="300"/>
                  </a:lnTo>
                  <a:lnTo>
                    <a:pt x="103" y="304"/>
                  </a:lnTo>
                  <a:lnTo>
                    <a:pt x="110" y="306"/>
                  </a:lnTo>
                  <a:lnTo>
                    <a:pt x="114" y="306"/>
                  </a:lnTo>
                  <a:lnTo>
                    <a:pt x="114" y="306"/>
                  </a:lnTo>
                  <a:close/>
                </a:path>
              </a:pathLst>
            </a:custGeom>
            <a:solidFill>
              <a:srgbClr val="6E99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2" name="Freeform 20"/>
            <p:cNvSpPr>
              <a:spLocks/>
            </p:cNvSpPr>
            <p:nvPr/>
          </p:nvSpPr>
          <p:spPr bwMode="auto">
            <a:xfrm>
              <a:off x="2653" y="2940"/>
              <a:ext cx="144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102"/>
                </a:cxn>
                <a:cxn ang="0">
                  <a:pos x="289" y="106"/>
                </a:cxn>
                <a:cxn ang="0">
                  <a:pos x="3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89" h="106">
                  <a:moveTo>
                    <a:pt x="0" y="0"/>
                  </a:moveTo>
                  <a:lnTo>
                    <a:pt x="27" y="102"/>
                  </a:lnTo>
                  <a:lnTo>
                    <a:pt x="289" y="106"/>
                  </a:lnTo>
                  <a:lnTo>
                    <a:pt x="3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29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3" name="Freeform 21"/>
            <p:cNvSpPr>
              <a:spLocks/>
            </p:cNvSpPr>
            <p:nvPr/>
          </p:nvSpPr>
          <p:spPr bwMode="auto">
            <a:xfrm>
              <a:off x="2619" y="2881"/>
              <a:ext cx="62" cy="111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3" y="64"/>
                </a:cxn>
                <a:cxn ang="0">
                  <a:pos x="93" y="220"/>
                </a:cxn>
                <a:cxn ang="0">
                  <a:pos x="91" y="218"/>
                </a:cxn>
                <a:cxn ang="0">
                  <a:pos x="89" y="216"/>
                </a:cxn>
                <a:cxn ang="0">
                  <a:pos x="83" y="213"/>
                </a:cxn>
                <a:cxn ang="0">
                  <a:pos x="79" y="209"/>
                </a:cxn>
                <a:cxn ang="0">
                  <a:pos x="72" y="201"/>
                </a:cxn>
                <a:cxn ang="0">
                  <a:pos x="66" y="194"/>
                </a:cxn>
                <a:cxn ang="0">
                  <a:pos x="59" y="184"/>
                </a:cxn>
                <a:cxn ang="0">
                  <a:pos x="51" y="175"/>
                </a:cxn>
                <a:cxn ang="0">
                  <a:pos x="45" y="169"/>
                </a:cxn>
                <a:cxn ang="0">
                  <a:pos x="41" y="163"/>
                </a:cxn>
                <a:cxn ang="0">
                  <a:pos x="38" y="158"/>
                </a:cxn>
                <a:cxn ang="0">
                  <a:pos x="34" y="152"/>
                </a:cxn>
                <a:cxn ang="0">
                  <a:pos x="28" y="144"/>
                </a:cxn>
                <a:cxn ang="0">
                  <a:pos x="24" y="137"/>
                </a:cxn>
                <a:cxn ang="0">
                  <a:pos x="21" y="131"/>
                </a:cxn>
                <a:cxn ang="0">
                  <a:pos x="19" y="125"/>
                </a:cxn>
                <a:cxn ang="0">
                  <a:pos x="15" y="118"/>
                </a:cxn>
                <a:cxn ang="0">
                  <a:pos x="11" y="110"/>
                </a:cxn>
                <a:cxn ang="0">
                  <a:pos x="9" y="102"/>
                </a:cxn>
                <a:cxn ang="0">
                  <a:pos x="5" y="95"/>
                </a:cxn>
                <a:cxn ang="0">
                  <a:pos x="3" y="85"/>
                </a:cxn>
                <a:cxn ang="0">
                  <a:pos x="2" y="78"/>
                </a:cxn>
                <a:cxn ang="0">
                  <a:pos x="0" y="70"/>
                </a:cxn>
                <a:cxn ang="0">
                  <a:pos x="0" y="61"/>
                </a:cxn>
                <a:cxn ang="0">
                  <a:pos x="119" y="0"/>
                </a:cxn>
                <a:cxn ang="0">
                  <a:pos x="119" y="0"/>
                </a:cxn>
              </a:cxnLst>
              <a:rect l="0" t="0" r="r" b="b"/>
              <a:pathLst>
                <a:path w="123" h="220">
                  <a:moveTo>
                    <a:pt x="119" y="0"/>
                  </a:moveTo>
                  <a:lnTo>
                    <a:pt x="123" y="64"/>
                  </a:lnTo>
                  <a:lnTo>
                    <a:pt x="93" y="220"/>
                  </a:lnTo>
                  <a:lnTo>
                    <a:pt x="91" y="218"/>
                  </a:lnTo>
                  <a:lnTo>
                    <a:pt x="89" y="216"/>
                  </a:lnTo>
                  <a:lnTo>
                    <a:pt x="83" y="213"/>
                  </a:lnTo>
                  <a:lnTo>
                    <a:pt x="79" y="209"/>
                  </a:lnTo>
                  <a:lnTo>
                    <a:pt x="72" y="201"/>
                  </a:lnTo>
                  <a:lnTo>
                    <a:pt x="66" y="194"/>
                  </a:lnTo>
                  <a:lnTo>
                    <a:pt x="59" y="184"/>
                  </a:lnTo>
                  <a:lnTo>
                    <a:pt x="51" y="175"/>
                  </a:lnTo>
                  <a:lnTo>
                    <a:pt x="45" y="169"/>
                  </a:lnTo>
                  <a:lnTo>
                    <a:pt x="41" y="163"/>
                  </a:lnTo>
                  <a:lnTo>
                    <a:pt x="38" y="158"/>
                  </a:lnTo>
                  <a:lnTo>
                    <a:pt x="34" y="152"/>
                  </a:lnTo>
                  <a:lnTo>
                    <a:pt x="28" y="144"/>
                  </a:lnTo>
                  <a:lnTo>
                    <a:pt x="24" y="137"/>
                  </a:lnTo>
                  <a:lnTo>
                    <a:pt x="21" y="131"/>
                  </a:lnTo>
                  <a:lnTo>
                    <a:pt x="19" y="125"/>
                  </a:lnTo>
                  <a:lnTo>
                    <a:pt x="15" y="118"/>
                  </a:lnTo>
                  <a:lnTo>
                    <a:pt x="11" y="110"/>
                  </a:lnTo>
                  <a:lnTo>
                    <a:pt x="9" y="102"/>
                  </a:lnTo>
                  <a:lnTo>
                    <a:pt x="5" y="95"/>
                  </a:lnTo>
                  <a:lnTo>
                    <a:pt x="3" y="85"/>
                  </a:lnTo>
                  <a:lnTo>
                    <a:pt x="2" y="78"/>
                  </a:lnTo>
                  <a:lnTo>
                    <a:pt x="0" y="70"/>
                  </a:lnTo>
                  <a:lnTo>
                    <a:pt x="0" y="61"/>
                  </a:lnTo>
                  <a:lnTo>
                    <a:pt x="119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CCCC9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4" name="Freeform 22"/>
            <p:cNvSpPr>
              <a:spLocks/>
            </p:cNvSpPr>
            <p:nvPr/>
          </p:nvSpPr>
          <p:spPr bwMode="auto">
            <a:xfrm>
              <a:off x="2612" y="2632"/>
              <a:ext cx="139" cy="293"/>
            </a:xfrm>
            <a:custGeom>
              <a:avLst/>
              <a:gdLst/>
              <a:ahLst/>
              <a:cxnLst>
                <a:cxn ang="0">
                  <a:pos x="120" y="55"/>
                </a:cxn>
                <a:cxn ang="0">
                  <a:pos x="113" y="66"/>
                </a:cxn>
                <a:cxn ang="0">
                  <a:pos x="103" y="80"/>
                </a:cxn>
                <a:cxn ang="0">
                  <a:pos x="92" y="97"/>
                </a:cxn>
                <a:cxn ang="0">
                  <a:pos x="82" y="112"/>
                </a:cxn>
                <a:cxn ang="0">
                  <a:pos x="76" y="123"/>
                </a:cxn>
                <a:cxn ang="0">
                  <a:pos x="69" y="137"/>
                </a:cxn>
                <a:cxn ang="0">
                  <a:pos x="61" y="150"/>
                </a:cxn>
                <a:cxn ang="0">
                  <a:pos x="56" y="165"/>
                </a:cxn>
                <a:cxn ang="0">
                  <a:pos x="50" y="180"/>
                </a:cxn>
                <a:cxn ang="0">
                  <a:pos x="44" y="198"/>
                </a:cxn>
                <a:cxn ang="0">
                  <a:pos x="37" y="215"/>
                </a:cxn>
                <a:cxn ang="0">
                  <a:pos x="31" y="232"/>
                </a:cxn>
                <a:cxn ang="0">
                  <a:pos x="25" y="251"/>
                </a:cxn>
                <a:cxn ang="0">
                  <a:pos x="19" y="272"/>
                </a:cxn>
                <a:cxn ang="0">
                  <a:pos x="16" y="293"/>
                </a:cxn>
                <a:cxn ang="0">
                  <a:pos x="10" y="315"/>
                </a:cxn>
                <a:cxn ang="0">
                  <a:pos x="8" y="338"/>
                </a:cxn>
                <a:cxn ang="0">
                  <a:pos x="4" y="361"/>
                </a:cxn>
                <a:cxn ang="0">
                  <a:pos x="2" y="386"/>
                </a:cxn>
                <a:cxn ang="0">
                  <a:pos x="0" y="410"/>
                </a:cxn>
                <a:cxn ang="0">
                  <a:pos x="0" y="437"/>
                </a:cxn>
                <a:cxn ang="0">
                  <a:pos x="2" y="464"/>
                </a:cxn>
                <a:cxn ang="0">
                  <a:pos x="4" y="492"/>
                </a:cxn>
                <a:cxn ang="0">
                  <a:pos x="6" y="521"/>
                </a:cxn>
                <a:cxn ang="0">
                  <a:pos x="12" y="549"/>
                </a:cxn>
                <a:cxn ang="0">
                  <a:pos x="18" y="568"/>
                </a:cxn>
                <a:cxn ang="0">
                  <a:pos x="25" y="572"/>
                </a:cxn>
                <a:cxn ang="0">
                  <a:pos x="38" y="578"/>
                </a:cxn>
                <a:cxn ang="0">
                  <a:pos x="56" y="583"/>
                </a:cxn>
                <a:cxn ang="0">
                  <a:pos x="73" y="585"/>
                </a:cxn>
                <a:cxn ang="0">
                  <a:pos x="82" y="583"/>
                </a:cxn>
                <a:cxn ang="0">
                  <a:pos x="94" y="583"/>
                </a:cxn>
                <a:cxn ang="0">
                  <a:pos x="103" y="580"/>
                </a:cxn>
                <a:cxn ang="0">
                  <a:pos x="114" y="574"/>
                </a:cxn>
                <a:cxn ang="0">
                  <a:pos x="124" y="568"/>
                </a:cxn>
                <a:cxn ang="0">
                  <a:pos x="135" y="559"/>
                </a:cxn>
                <a:cxn ang="0">
                  <a:pos x="124" y="53"/>
                </a:cxn>
              </a:cxnLst>
              <a:rect l="0" t="0" r="r" b="b"/>
              <a:pathLst>
                <a:path w="280" h="585">
                  <a:moveTo>
                    <a:pt x="124" y="53"/>
                  </a:moveTo>
                  <a:lnTo>
                    <a:pt x="120" y="55"/>
                  </a:lnTo>
                  <a:lnTo>
                    <a:pt x="116" y="63"/>
                  </a:lnTo>
                  <a:lnTo>
                    <a:pt x="113" y="66"/>
                  </a:lnTo>
                  <a:lnTo>
                    <a:pt x="109" y="72"/>
                  </a:lnTo>
                  <a:lnTo>
                    <a:pt x="103" y="80"/>
                  </a:lnTo>
                  <a:lnTo>
                    <a:pt x="97" y="87"/>
                  </a:lnTo>
                  <a:lnTo>
                    <a:pt x="92" y="97"/>
                  </a:lnTo>
                  <a:lnTo>
                    <a:pt x="84" y="106"/>
                  </a:lnTo>
                  <a:lnTo>
                    <a:pt x="82" y="112"/>
                  </a:lnTo>
                  <a:lnTo>
                    <a:pt x="78" y="118"/>
                  </a:lnTo>
                  <a:lnTo>
                    <a:pt x="76" y="123"/>
                  </a:lnTo>
                  <a:lnTo>
                    <a:pt x="73" y="131"/>
                  </a:lnTo>
                  <a:lnTo>
                    <a:pt x="69" y="137"/>
                  </a:lnTo>
                  <a:lnTo>
                    <a:pt x="65" y="142"/>
                  </a:lnTo>
                  <a:lnTo>
                    <a:pt x="61" y="150"/>
                  </a:lnTo>
                  <a:lnTo>
                    <a:pt x="59" y="158"/>
                  </a:lnTo>
                  <a:lnTo>
                    <a:pt x="56" y="165"/>
                  </a:lnTo>
                  <a:lnTo>
                    <a:pt x="54" y="173"/>
                  </a:lnTo>
                  <a:lnTo>
                    <a:pt x="50" y="180"/>
                  </a:lnTo>
                  <a:lnTo>
                    <a:pt x="48" y="190"/>
                  </a:lnTo>
                  <a:lnTo>
                    <a:pt x="44" y="198"/>
                  </a:lnTo>
                  <a:lnTo>
                    <a:pt x="40" y="205"/>
                  </a:lnTo>
                  <a:lnTo>
                    <a:pt x="37" y="215"/>
                  </a:lnTo>
                  <a:lnTo>
                    <a:pt x="33" y="224"/>
                  </a:lnTo>
                  <a:lnTo>
                    <a:pt x="31" y="232"/>
                  </a:lnTo>
                  <a:lnTo>
                    <a:pt x="27" y="241"/>
                  </a:lnTo>
                  <a:lnTo>
                    <a:pt x="25" y="251"/>
                  </a:lnTo>
                  <a:lnTo>
                    <a:pt x="21" y="262"/>
                  </a:lnTo>
                  <a:lnTo>
                    <a:pt x="19" y="272"/>
                  </a:lnTo>
                  <a:lnTo>
                    <a:pt x="18" y="281"/>
                  </a:lnTo>
                  <a:lnTo>
                    <a:pt x="16" y="293"/>
                  </a:lnTo>
                  <a:lnTo>
                    <a:pt x="14" y="304"/>
                  </a:lnTo>
                  <a:lnTo>
                    <a:pt x="10" y="315"/>
                  </a:lnTo>
                  <a:lnTo>
                    <a:pt x="10" y="327"/>
                  </a:lnTo>
                  <a:lnTo>
                    <a:pt x="8" y="338"/>
                  </a:lnTo>
                  <a:lnTo>
                    <a:pt x="6" y="351"/>
                  </a:lnTo>
                  <a:lnTo>
                    <a:pt x="4" y="361"/>
                  </a:lnTo>
                  <a:lnTo>
                    <a:pt x="4" y="374"/>
                  </a:lnTo>
                  <a:lnTo>
                    <a:pt x="2" y="386"/>
                  </a:lnTo>
                  <a:lnTo>
                    <a:pt x="2" y="399"/>
                  </a:lnTo>
                  <a:lnTo>
                    <a:pt x="0" y="410"/>
                  </a:lnTo>
                  <a:lnTo>
                    <a:pt x="0" y="424"/>
                  </a:lnTo>
                  <a:lnTo>
                    <a:pt x="0" y="437"/>
                  </a:lnTo>
                  <a:lnTo>
                    <a:pt x="2" y="450"/>
                  </a:lnTo>
                  <a:lnTo>
                    <a:pt x="2" y="464"/>
                  </a:lnTo>
                  <a:lnTo>
                    <a:pt x="2" y="479"/>
                  </a:lnTo>
                  <a:lnTo>
                    <a:pt x="4" y="492"/>
                  </a:lnTo>
                  <a:lnTo>
                    <a:pt x="6" y="507"/>
                  </a:lnTo>
                  <a:lnTo>
                    <a:pt x="6" y="521"/>
                  </a:lnTo>
                  <a:lnTo>
                    <a:pt x="10" y="536"/>
                  </a:lnTo>
                  <a:lnTo>
                    <a:pt x="12" y="549"/>
                  </a:lnTo>
                  <a:lnTo>
                    <a:pt x="16" y="566"/>
                  </a:lnTo>
                  <a:lnTo>
                    <a:pt x="18" y="568"/>
                  </a:lnTo>
                  <a:lnTo>
                    <a:pt x="21" y="570"/>
                  </a:lnTo>
                  <a:lnTo>
                    <a:pt x="25" y="572"/>
                  </a:lnTo>
                  <a:lnTo>
                    <a:pt x="31" y="574"/>
                  </a:lnTo>
                  <a:lnTo>
                    <a:pt x="38" y="578"/>
                  </a:lnTo>
                  <a:lnTo>
                    <a:pt x="46" y="580"/>
                  </a:lnTo>
                  <a:lnTo>
                    <a:pt x="56" y="583"/>
                  </a:lnTo>
                  <a:lnTo>
                    <a:pt x="63" y="583"/>
                  </a:lnTo>
                  <a:lnTo>
                    <a:pt x="73" y="585"/>
                  </a:lnTo>
                  <a:lnTo>
                    <a:pt x="78" y="583"/>
                  </a:lnTo>
                  <a:lnTo>
                    <a:pt x="82" y="583"/>
                  </a:lnTo>
                  <a:lnTo>
                    <a:pt x="88" y="583"/>
                  </a:lnTo>
                  <a:lnTo>
                    <a:pt x="94" y="583"/>
                  </a:lnTo>
                  <a:lnTo>
                    <a:pt x="97" y="581"/>
                  </a:lnTo>
                  <a:lnTo>
                    <a:pt x="103" y="580"/>
                  </a:lnTo>
                  <a:lnTo>
                    <a:pt x="109" y="576"/>
                  </a:lnTo>
                  <a:lnTo>
                    <a:pt x="114" y="574"/>
                  </a:lnTo>
                  <a:lnTo>
                    <a:pt x="118" y="572"/>
                  </a:lnTo>
                  <a:lnTo>
                    <a:pt x="124" y="568"/>
                  </a:lnTo>
                  <a:lnTo>
                    <a:pt x="130" y="562"/>
                  </a:lnTo>
                  <a:lnTo>
                    <a:pt x="135" y="559"/>
                  </a:lnTo>
                  <a:lnTo>
                    <a:pt x="280" y="0"/>
                  </a:lnTo>
                  <a:lnTo>
                    <a:pt x="124" y="53"/>
                  </a:lnTo>
                  <a:lnTo>
                    <a:pt x="124" y="53"/>
                  </a:lnTo>
                  <a:close/>
                </a:path>
              </a:pathLst>
            </a:custGeom>
            <a:solidFill>
              <a:srgbClr val="9999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5" name="Freeform 23"/>
            <p:cNvSpPr>
              <a:spLocks/>
            </p:cNvSpPr>
            <p:nvPr/>
          </p:nvSpPr>
          <p:spPr bwMode="auto">
            <a:xfrm>
              <a:off x="2523" y="2524"/>
              <a:ext cx="219" cy="1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5" y="10"/>
                </a:cxn>
                <a:cxn ang="0">
                  <a:pos x="7" y="15"/>
                </a:cxn>
                <a:cxn ang="0">
                  <a:pos x="11" y="19"/>
                </a:cxn>
                <a:cxn ang="0">
                  <a:pos x="17" y="27"/>
                </a:cxn>
                <a:cxn ang="0">
                  <a:pos x="21" y="32"/>
                </a:cxn>
                <a:cxn ang="0">
                  <a:pos x="24" y="40"/>
                </a:cxn>
                <a:cxn ang="0">
                  <a:pos x="30" y="48"/>
                </a:cxn>
                <a:cxn ang="0">
                  <a:pos x="38" y="57"/>
                </a:cxn>
                <a:cxn ang="0">
                  <a:pos x="45" y="67"/>
                </a:cxn>
                <a:cxn ang="0">
                  <a:pos x="53" y="76"/>
                </a:cxn>
                <a:cxn ang="0">
                  <a:pos x="57" y="80"/>
                </a:cxn>
                <a:cxn ang="0">
                  <a:pos x="61" y="86"/>
                </a:cxn>
                <a:cxn ang="0">
                  <a:pos x="66" y="91"/>
                </a:cxn>
                <a:cxn ang="0">
                  <a:pos x="72" y="97"/>
                </a:cxn>
                <a:cxn ang="0">
                  <a:pos x="78" y="103"/>
                </a:cxn>
                <a:cxn ang="0">
                  <a:pos x="81" y="109"/>
                </a:cxn>
                <a:cxn ang="0">
                  <a:pos x="87" y="114"/>
                </a:cxn>
                <a:cxn ang="0">
                  <a:pos x="93" y="118"/>
                </a:cxn>
                <a:cxn ang="0">
                  <a:pos x="99" y="124"/>
                </a:cxn>
                <a:cxn ang="0">
                  <a:pos x="104" y="131"/>
                </a:cxn>
                <a:cxn ang="0">
                  <a:pos x="110" y="137"/>
                </a:cxn>
                <a:cxn ang="0">
                  <a:pos x="116" y="143"/>
                </a:cxn>
                <a:cxn ang="0">
                  <a:pos x="121" y="148"/>
                </a:cxn>
                <a:cxn ang="0">
                  <a:pos x="129" y="154"/>
                </a:cxn>
                <a:cxn ang="0">
                  <a:pos x="135" y="162"/>
                </a:cxn>
                <a:cxn ang="0">
                  <a:pos x="142" y="167"/>
                </a:cxn>
                <a:cxn ang="0">
                  <a:pos x="150" y="173"/>
                </a:cxn>
                <a:cxn ang="0">
                  <a:pos x="157" y="179"/>
                </a:cxn>
                <a:cxn ang="0">
                  <a:pos x="165" y="186"/>
                </a:cxn>
                <a:cxn ang="0">
                  <a:pos x="173" y="194"/>
                </a:cxn>
                <a:cxn ang="0">
                  <a:pos x="180" y="200"/>
                </a:cxn>
                <a:cxn ang="0">
                  <a:pos x="190" y="205"/>
                </a:cxn>
                <a:cxn ang="0">
                  <a:pos x="197" y="211"/>
                </a:cxn>
                <a:cxn ang="0">
                  <a:pos x="207" y="219"/>
                </a:cxn>
                <a:cxn ang="0">
                  <a:pos x="214" y="224"/>
                </a:cxn>
                <a:cxn ang="0">
                  <a:pos x="226" y="232"/>
                </a:cxn>
                <a:cxn ang="0">
                  <a:pos x="233" y="238"/>
                </a:cxn>
                <a:cxn ang="0">
                  <a:pos x="245" y="245"/>
                </a:cxn>
                <a:cxn ang="0">
                  <a:pos x="254" y="251"/>
                </a:cxn>
                <a:cxn ang="0">
                  <a:pos x="264" y="257"/>
                </a:cxn>
                <a:cxn ang="0">
                  <a:pos x="275" y="264"/>
                </a:cxn>
                <a:cxn ang="0">
                  <a:pos x="287" y="270"/>
                </a:cxn>
                <a:cxn ang="0">
                  <a:pos x="296" y="276"/>
                </a:cxn>
                <a:cxn ang="0">
                  <a:pos x="308" y="283"/>
                </a:cxn>
                <a:cxn ang="0">
                  <a:pos x="319" y="289"/>
                </a:cxn>
                <a:cxn ang="0">
                  <a:pos x="330" y="297"/>
                </a:cxn>
                <a:cxn ang="0">
                  <a:pos x="43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7" h="297">
                  <a:moveTo>
                    <a:pt x="0" y="0"/>
                  </a:moveTo>
                  <a:lnTo>
                    <a:pt x="0" y="0"/>
                  </a:lnTo>
                  <a:lnTo>
                    <a:pt x="4" y="6"/>
                  </a:lnTo>
                  <a:lnTo>
                    <a:pt x="5" y="10"/>
                  </a:lnTo>
                  <a:lnTo>
                    <a:pt x="7" y="15"/>
                  </a:lnTo>
                  <a:lnTo>
                    <a:pt x="11" y="19"/>
                  </a:lnTo>
                  <a:lnTo>
                    <a:pt x="17" y="27"/>
                  </a:lnTo>
                  <a:lnTo>
                    <a:pt x="21" y="32"/>
                  </a:lnTo>
                  <a:lnTo>
                    <a:pt x="24" y="40"/>
                  </a:lnTo>
                  <a:lnTo>
                    <a:pt x="30" y="48"/>
                  </a:lnTo>
                  <a:lnTo>
                    <a:pt x="38" y="57"/>
                  </a:lnTo>
                  <a:lnTo>
                    <a:pt x="45" y="67"/>
                  </a:lnTo>
                  <a:lnTo>
                    <a:pt x="53" y="76"/>
                  </a:lnTo>
                  <a:lnTo>
                    <a:pt x="57" y="80"/>
                  </a:lnTo>
                  <a:lnTo>
                    <a:pt x="61" y="86"/>
                  </a:lnTo>
                  <a:lnTo>
                    <a:pt x="66" y="91"/>
                  </a:lnTo>
                  <a:lnTo>
                    <a:pt x="72" y="97"/>
                  </a:lnTo>
                  <a:lnTo>
                    <a:pt x="78" y="103"/>
                  </a:lnTo>
                  <a:lnTo>
                    <a:pt x="81" y="109"/>
                  </a:lnTo>
                  <a:lnTo>
                    <a:pt x="87" y="114"/>
                  </a:lnTo>
                  <a:lnTo>
                    <a:pt x="93" y="118"/>
                  </a:lnTo>
                  <a:lnTo>
                    <a:pt x="99" y="124"/>
                  </a:lnTo>
                  <a:lnTo>
                    <a:pt x="104" y="131"/>
                  </a:lnTo>
                  <a:lnTo>
                    <a:pt x="110" y="137"/>
                  </a:lnTo>
                  <a:lnTo>
                    <a:pt x="116" y="143"/>
                  </a:lnTo>
                  <a:lnTo>
                    <a:pt x="121" y="148"/>
                  </a:lnTo>
                  <a:lnTo>
                    <a:pt x="129" y="154"/>
                  </a:lnTo>
                  <a:lnTo>
                    <a:pt x="135" y="162"/>
                  </a:lnTo>
                  <a:lnTo>
                    <a:pt x="142" y="167"/>
                  </a:lnTo>
                  <a:lnTo>
                    <a:pt x="150" y="173"/>
                  </a:lnTo>
                  <a:lnTo>
                    <a:pt x="157" y="179"/>
                  </a:lnTo>
                  <a:lnTo>
                    <a:pt x="165" y="186"/>
                  </a:lnTo>
                  <a:lnTo>
                    <a:pt x="173" y="194"/>
                  </a:lnTo>
                  <a:lnTo>
                    <a:pt x="180" y="200"/>
                  </a:lnTo>
                  <a:lnTo>
                    <a:pt x="190" y="205"/>
                  </a:lnTo>
                  <a:lnTo>
                    <a:pt x="197" y="211"/>
                  </a:lnTo>
                  <a:lnTo>
                    <a:pt x="207" y="219"/>
                  </a:lnTo>
                  <a:lnTo>
                    <a:pt x="214" y="224"/>
                  </a:lnTo>
                  <a:lnTo>
                    <a:pt x="226" y="232"/>
                  </a:lnTo>
                  <a:lnTo>
                    <a:pt x="233" y="238"/>
                  </a:lnTo>
                  <a:lnTo>
                    <a:pt x="245" y="245"/>
                  </a:lnTo>
                  <a:lnTo>
                    <a:pt x="254" y="251"/>
                  </a:lnTo>
                  <a:lnTo>
                    <a:pt x="264" y="257"/>
                  </a:lnTo>
                  <a:lnTo>
                    <a:pt x="275" y="264"/>
                  </a:lnTo>
                  <a:lnTo>
                    <a:pt x="287" y="270"/>
                  </a:lnTo>
                  <a:lnTo>
                    <a:pt x="296" y="276"/>
                  </a:lnTo>
                  <a:lnTo>
                    <a:pt x="308" y="283"/>
                  </a:lnTo>
                  <a:lnTo>
                    <a:pt x="319" y="289"/>
                  </a:lnTo>
                  <a:lnTo>
                    <a:pt x="330" y="297"/>
                  </a:lnTo>
                  <a:lnTo>
                    <a:pt x="43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B3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6" name="Freeform 24"/>
            <p:cNvSpPr>
              <a:spLocks/>
            </p:cNvSpPr>
            <p:nvPr/>
          </p:nvSpPr>
          <p:spPr bwMode="auto">
            <a:xfrm>
              <a:off x="2649" y="2796"/>
              <a:ext cx="152" cy="9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64" y="7"/>
                </a:cxn>
                <a:cxn ang="0">
                  <a:pos x="76" y="17"/>
                </a:cxn>
                <a:cxn ang="0">
                  <a:pos x="95" y="30"/>
                </a:cxn>
                <a:cxn ang="0">
                  <a:pos x="102" y="36"/>
                </a:cxn>
                <a:cxn ang="0">
                  <a:pos x="114" y="43"/>
                </a:cxn>
                <a:cxn ang="0">
                  <a:pos x="125" y="51"/>
                </a:cxn>
                <a:cxn ang="0">
                  <a:pos x="136" y="59"/>
                </a:cxn>
                <a:cxn ang="0">
                  <a:pos x="148" y="68"/>
                </a:cxn>
                <a:cxn ang="0">
                  <a:pos x="161" y="78"/>
                </a:cxn>
                <a:cxn ang="0">
                  <a:pos x="172" y="87"/>
                </a:cxn>
                <a:cxn ang="0">
                  <a:pos x="186" y="97"/>
                </a:cxn>
                <a:cxn ang="0">
                  <a:pos x="197" y="104"/>
                </a:cxn>
                <a:cxn ang="0">
                  <a:pos x="209" y="114"/>
                </a:cxn>
                <a:cxn ang="0">
                  <a:pos x="220" y="123"/>
                </a:cxn>
                <a:cxn ang="0">
                  <a:pos x="233" y="131"/>
                </a:cxn>
                <a:cxn ang="0">
                  <a:pos x="243" y="140"/>
                </a:cxn>
                <a:cxn ang="0">
                  <a:pos x="254" y="148"/>
                </a:cxn>
                <a:cxn ang="0">
                  <a:pos x="273" y="163"/>
                </a:cxn>
                <a:cxn ang="0">
                  <a:pos x="286" y="177"/>
                </a:cxn>
                <a:cxn ang="0">
                  <a:pos x="298" y="186"/>
                </a:cxn>
                <a:cxn ang="0">
                  <a:pos x="304" y="197"/>
                </a:cxn>
                <a:cxn ang="0">
                  <a:pos x="296" y="196"/>
                </a:cxn>
                <a:cxn ang="0">
                  <a:pos x="283" y="194"/>
                </a:cxn>
                <a:cxn ang="0">
                  <a:pos x="266" y="188"/>
                </a:cxn>
                <a:cxn ang="0">
                  <a:pos x="256" y="184"/>
                </a:cxn>
                <a:cxn ang="0">
                  <a:pos x="247" y="182"/>
                </a:cxn>
                <a:cxn ang="0">
                  <a:pos x="235" y="178"/>
                </a:cxn>
                <a:cxn ang="0">
                  <a:pos x="222" y="175"/>
                </a:cxn>
                <a:cxn ang="0">
                  <a:pos x="210" y="171"/>
                </a:cxn>
                <a:cxn ang="0">
                  <a:pos x="197" y="167"/>
                </a:cxn>
                <a:cxn ang="0">
                  <a:pos x="184" y="161"/>
                </a:cxn>
                <a:cxn ang="0">
                  <a:pos x="171" y="158"/>
                </a:cxn>
                <a:cxn ang="0">
                  <a:pos x="157" y="152"/>
                </a:cxn>
                <a:cxn ang="0">
                  <a:pos x="144" y="150"/>
                </a:cxn>
                <a:cxn ang="0">
                  <a:pos x="131" y="144"/>
                </a:cxn>
                <a:cxn ang="0">
                  <a:pos x="117" y="138"/>
                </a:cxn>
                <a:cxn ang="0">
                  <a:pos x="104" y="135"/>
                </a:cxn>
                <a:cxn ang="0">
                  <a:pos x="91" y="129"/>
                </a:cxn>
                <a:cxn ang="0">
                  <a:pos x="77" y="125"/>
                </a:cxn>
                <a:cxn ang="0">
                  <a:pos x="66" y="121"/>
                </a:cxn>
                <a:cxn ang="0">
                  <a:pos x="57" y="118"/>
                </a:cxn>
                <a:cxn ang="0">
                  <a:pos x="47" y="114"/>
                </a:cxn>
                <a:cxn ang="0">
                  <a:pos x="36" y="110"/>
                </a:cxn>
                <a:cxn ang="0">
                  <a:pos x="28" y="106"/>
                </a:cxn>
                <a:cxn ang="0">
                  <a:pos x="15" y="102"/>
                </a:cxn>
                <a:cxn ang="0">
                  <a:pos x="7" y="99"/>
                </a:cxn>
                <a:cxn ang="0">
                  <a:pos x="0" y="11"/>
                </a:cxn>
                <a:cxn ang="0">
                  <a:pos x="53" y="0"/>
                </a:cxn>
              </a:cxnLst>
              <a:rect l="0" t="0" r="r" b="b"/>
              <a:pathLst>
                <a:path w="304" h="197">
                  <a:moveTo>
                    <a:pt x="53" y="0"/>
                  </a:moveTo>
                  <a:lnTo>
                    <a:pt x="55" y="2"/>
                  </a:lnTo>
                  <a:lnTo>
                    <a:pt x="58" y="4"/>
                  </a:lnTo>
                  <a:lnTo>
                    <a:pt x="64" y="7"/>
                  </a:lnTo>
                  <a:lnTo>
                    <a:pt x="68" y="11"/>
                  </a:lnTo>
                  <a:lnTo>
                    <a:pt x="76" y="17"/>
                  </a:lnTo>
                  <a:lnTo>
                    <a:pt x="83" y="23"/>
                  </a:lnTo>
                  <a:lnTo>
                    <a:pt x="95" y="30"/>
                  </a:lnTo>
                  <a:lnTo>
                    <a:pt x="98" y="32"/>
                  </a:lnTo>
                  <a:lnTo>
                    <a:pt x="102" y="36"/>
                  </a:lnTo>
                  <a:lnTo>
                    <a:pt x="108" y="40"/>
                  </a:lnTo>
                  <a:lnTo>
                    <a:pt x="114" y="43"/>
                  </a:lnTo>
                  <a:lnTo>
                    <a:pt x="119" y="47"/>
                  </a:lnTo>
                  <a:lnTo>
                    <a:pt x="125" y="51"/>
                  </a:lnTo>
                  <a:lnTo>
                    <a:pt x="131" y="55"/>
                  </a:lnTo>
                  <a:lnTo>
                    <a:pt x="136" y="59"/>
                  </a:lnTo>
                  <a:lnTo>
                    <a:pt x="142" y="62"/>
                  </a:lnTo>
                  <a:lnTo>
                    <a:pt x="148" y="68"/>
                  </a:lnTo>
                  <a:lnTo>
                    <a:pt x="155" y="72"/>
                  </a:lnTo>
                  <a:lnTo>
                    <a:pt x="161" y="78"/>
                  </a:lnTo>
                  <a:lnTo>
                    <a:pt x="167" y="81"/>
                  </a:lnTo>
                  <a:lnTo>
                    <a:pt x="172" y="87"/>
                  </a:lnTo>
                  <a:lnTo>
                    <a:pt x="180" y="91"/>
                  </a:lnTo>
                  <a:lnTo>
                    <a:pt x="186" y="97"/>
                  </a:lnTo>
                  <a:lnTo>
                    <a:pt x="191" y="100"/>
                  </a:lnTo>
                  <a:lnTo>
                    <a:pt x="197" y="104"/>
                  </a:lnTo>
                  <a:lnTo>
                    <a:pt x="203" y="110"/>
                  </a:lnTo>
                  <a:lnTo>
                    <a:pt x="209" y="114"/>
                  </a:lnTo>
                  <a:lnTo>
                    <a:pt x="214" y="118"/>
                  </a:lnTo>
                  <a:lnTo>
                    <a:pt x="220" y="123"/>
                  </a:lnTo>
                  <a:lnTo>
                    <a:pt x="226" y="127"/>
                  </a:lnTo>
                  <a:lnTo>
                    <a:pt x="233" y="131"/>
                  </a:lnTo>
                  <a:lnTo>
                    <a:pt x="237" y="135"/>
                  </a:lnTo>
                  <a:lnTo>
                    <a:pt x="243" y="140"/>
                  </a:lnTo>
                  <a:lnTo>
                    <a:pt x="248" y="144"/>
                  </a:lnTo>
                  <a:lnTo>
                    <a:pt x="254" y="148"/>
                  </a:lnTo>
                  <a:lnTo>
                    <a:pt x="264" y="156"/>
                  </a:lnTo>
                  <a:lnTo>
                    <a:pt x="273" y="163"/>
                  </a:lnTo>
                  <a:lnTo>
                    <a:pt x="281" y="171"/>
                  </a:lnTo>
                  <a:lnTo>
                    <a:pt x="286" y="177"/>
                  </a:lnTo>
                  <a:lnTo>
                    <a:pt x="292" y="182"/>
                  </a:lnTo>
                  <a:lnTo>
                    <a:pt x="298" y="186"/>
                  </a:lnTo>
                  <a:lnTo>
                    <a:pt x="304" y="194"/>
                  </a:lnTo>
                  <a:lnTo>
                    <a:pt x="304" y="197"/>
                  </a:lnTo>
                  <a:lnTo>
                    <a:pt x="300" y="196"/>
                  </a:lnTo>
                  <a:lnTo>
                    <a:pt x="296" y="196"/>
                  </a:lnTo>
                  <a:lnTo>
                    <a:pt x="290" y="194"/>
                  </a:lnTo>
                  <a:lnTo>
                    <a:pt x="283" y="194"/>
                  </a:lnTo>
                  <a:lnTo>
                    <a:pt x="273" y="190"/>
                  </a:lnTo>
                  <a:lnTo>
                    <a:pt x="266" y="188"/>
                  </a:lnTo>
                  <a:lnTo>
                    <a:pt x="262" y="186"/>
                  </a:lnTo>
                  <a:lnTo>
                    <a:pt x="256" y="184"/>
                  </a:lnTo>
                  <a:lnTo>
                    <a:pt x="250" y="184"/>
                  </a:lnTo>
                  <a:lnTo>
                    <a:pt x="247" y="182"/>
                  </a:lnTo>
                  <a:lnTo>
                    <a:pt x="241" y="180"/>
                  </a:lnTo>
                  <a:lnTo>
                    <a:pt x="235" y="178"/>
                  </a:lnTo>
                  <a:lnTo>
                    <a:pt x="228" y="177"/>
                  </a:lnTo>
                  <a:lnTo>
                    <a:pt x="222" y="175"/>
                  </a:lnTo>
                  <a:lnTo>
                    <a:pt x="216" y="173"/>
                  </a:lnTo>
                  <a:lnTo>
                    <a:pt x="210" y="171"/>
                  </a:lnTo>
                  <a:lnTo>
                    <a:pt x="203" y="169"/>
                  </a:lnTo>
                  <a:lnTo>
                    <a:pt x="197" y="167"/>
                  </a:lnTo>
                  <a:lnTo>
                    <a:pt x="190" y="163"/>
                  </a:lnTo>
                  <a:lnTo>
                    <a:pt x="184" y="161"/>
                  </a:lnTo>
                  <a:lnTo>
                    <a:pt x="176" y="159"/>
                  </a:lnTo>
                  <a:lnTo>
                    <a:pt x="171" y="158"/>
                  </a:lnTo>
                  <a:lnTo>
                    <a:pt x="163" y="154"/>
                  </a:lnTo>
                  <a:lnTo>
                    <a:pt x="157" y="152"/>
                  </a:lnTo>
                  <a:lnTo>
                    <a:pt x="150" y="152"/>
                  </a:lnTo>
                  <a:lnTo>
                    <a:pt x="144" y="150"/>
                  </a:lnTo>
                  <a:lnTo>
                    <a:pt x="136" y="146"/>
                  </a:lnTo>
                  <a:lnTo>
                    <a:pt x="131" y="144"/>
                  </a:lnTo>
                  <a:lnTo>
                    <a:pt x="123" y="140"/>
                  </a:lnTo>
                  <a:lnTo>
                    <a:pt x="117" y="138"/>
                  </a:lnTo>
                  <a:lnTo>
                    <a:pt x="110" y="137"/>
                  </a:lnTo>
                  <a:lnTo>
                    <a:pt x="104" y="135"/>
                  </a:lnTo>
                  <a:lnTo>
                    <a:pt x="96" y="131"/>
                  </a:lnTo>
                  <a:lnTo>
                    <a:pt x="91" y="129"/>
                  </a:lnTo>
                  <a:lnTo>
                    <a:pt x="85" y="127"/>
                  </a:lnTo>
                  <a:lnTo>
                    <a:pt x="77" y="125"/>
                  </a:lnTo>
                  <a:lnTo>
                    <a:pt x="72" y="123"/>
                  </a:lnTo>
                  <a:lnTo>
                    <a:pt x="66" y="121"/>
                  </a:lnTo>
                  <a:lnTo>
                    <a:pt x="62" y="119"/>
                  </a:lnTo>
                  <a:lnTo>
                    <a:pt x="57" y="118"/>
                  </a:lnTo>
                  <a:lnTo>
                    <a:pt x="51" y="116"/>
                  </a:lnTo>
                  <a:lnTo>
                    <a:pt x="47" y="114"/>
                  </a:lnTo>
                  <a:lnTo>
                    <a:pt x="41" y="112"/>
                  </a:lnTo>
                  <a:lnTo>
                    <a:pt x="36" y="110"/>
                  </a:lnTo>
                  <a:lnTo>
                    <a:pt x="32" y="108"/>
                  </a:lnTo>
                  <a:lnTo>
                    <a:pt x="28" y="106"/>
                  </a:lnTo>
                  <a:lnTo>
                    <a:pt x="20" y="104"/>
                  </a:lnTo>
                  <a:lnTo>
                    <a:pt x="15" y="102"/>
                  </a:lnTo>
                  <a:lnTo>
                    <a:pt x="9" y="99"/>
                  </a:lnTo>
                  <a:lnTo>
                    <a:pt x="7" y="99"/>
                  </a:lnTo>
                  <a:lnTo>
                    <a:pt x="3" y="99"/>
                  </a:lnTo>
                  <a:lnTo>
                    <a:pt x="0" y="11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66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7" name="Freeform 25"/>
            <p:cNvSpPr>
              <a:spLocks/>
            </p:cNvSpPr>
            <p:nvPr/>
          </p:nvSpPr>
          <p:spPr bwMode="auto">
            <a:xfrm>
              <a:off x="2620" y="2727"/>
              <a:ext cx="71" cy="12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65"/>
                </a:cxn>
                <a:cxn ang="0">
                  <a:pos x="0" y="66"/>
                </a:cxn>
                <a:cxn ang="0">
                  <a:pos x="1" y="70"/>
                </a:cxn>
                <a:cxn ang="0">
                  <a:pos x="1" y="76"/>
                </a:cxn>
                <a:cxn ang="0">
                  <a:pos x="3" y="85"/>
                </a:cxn>
                <a:cxn ang="0">
                  <a:pos x="3" y="89"/>
                </a:cxn>
                <a:cxn ang="0">
                  <a:pos x="7" y="95"/>
                </a:cxn>
                <a:cxn ang="0">
                  <a:pos x="7" y="101"/>
                </a:cxn>
                <a:cxn ang="0">
                  <a:pos x="9" y="106"/>
                </a:cxn>
                <a:cxn ang="0">
                  <a:pos x="11" y="112"/>
                </a:cxn>
                <a:cxn ang="0">
                  <a:pos x="13" y="120"/>
                </a:cxn>
                <a:cxn ang="0">
                  <a:pos x="15" y="127"/>
                </a:cxn>
                <a:cxn ang="0">
                  <a:pos x="17" y="135"/>
                </a:cxn>
                <a:cxn ang="0">
                  <a:pos x="19" y="141"/>
                </a:cxn>
                <a:cxn ang="0">
                  <a:pos x="20" y="148"/>
                </a:cxn>
                <a:cxn ang="0">
                  <a:pos x="22" y="156"/>
                </a:cxn>
                <a:cxn ang="0">
                  <a:pos x="26" y="163"/>
                </a:cxn>
                <a:cxn ang="0">
                  <a:pos x="28" y="169"/>
                </a:cxn>
                <a:cxn ang="0">
                  <a:pos x="30" y="177"/>
                </a:cxn>
                <a:cxn ang="0">
                  <a:pos x="34" y="184"/>
                </a:cxn>
                <a:cxn ang="0">
                  <a:pos x="36" y="192"/>
                </a:cxn>
                <a:cxn ang="0">
                  <a:pos x="38" y="199"/>
                </a:cxn>
                <a:cxn ang="0">
                  <a:pos x="41" y="205"/>
                </a:cxn>
                <a:cxn ang="0">
                  <a:pos x="43" y="211"/>
                </a:cxn>
                <a:cxn ang="0">
                  <a:pos x="47" y="218"/>
                </a:cxn>
                <a:cxn ang="0">
                  <a:pos x="49" y="222"/>
                </a:cxn>
                <a:cxn ang="0">
                  <a:pos x="53" y="228"/>
                </a:cxn>
                <a:cxn ang="0">
                  <a:pos x="57" y="234"/>
                </a:cxn>
                <a:cxn ang="0">
                  <a:pos x="60" y="239"/>
                </a:cxn>
                <a:cxn ang="0">
                  <a:pos x="60" y="237"/>
                </a:cxn>
                <a:cxn ang="0">
                  <a:pos x="62" y="234"/>
                </a:cxn>
                <a:cxn ang="0">
                  <a:pos x="64" y="230"/>
                </a:cxn>
                <a:cxn ang="0">
                  <a:pos x="68" y="224"/>
                </a:cxn>
                <a:cxn ang="0">
                  <a:pos x="70" y="217"/>
                </a:cxn>
                <a:cxn ang="0">
                  <a:pos x="76" y="207"/>
                </a:cxn>
                <a:cxn ang="0">
                  <a:pos x="77" y="201"/>
                </a:cxn>
                <a:cxn ang="0">
                  <a:pos x="81" y="196"/>
                </a:cxn>
                <a:cxn ang="0">
                  <a:pos x="83" y="192"/>
                </a:cxn>
                <a:cxn ang="0">
                  <a:pos x="87" y="186"/>
                </a:cxn>
                <a:cxn ang="0">
                  <a:pos x="91" y="180"/>
                </a:cxn>
                <a:cxn ang="0">
                  <a:pos x="93" y="173"/>
                </a:cxn>
                <a:cxn ang="0">
                  <a:pos x="95" y="167"/>
                </a:cxn>
                <a:cxn ang="0">
                  <a:pos x="98" y="160"/>
                </a:cxn>
                <a:cxn ang="0">
                  <a:pos x="102" y="152"/>
                </a:cxn>
                <a:cxn ang="0">
                  <a:pos x="106" y="144"/>
                </a:cxn>
                <a:cxn ang="0">
                  <a:pos x="110" y="137"/>
                </a:cxn>
                <a:cxn ang="0">
                  <a:pos x="114" y="131"/>
                </a:cxn>
                <a:cxn ang="0">
                  <a:pos x="115" y="123"/>
                </a:cxn>
                <a:cxn ang="0">
                  <a:pos x="119" y="114"/>
                </a:cxn>
                <a:cxn ang="0">
                  <a:pos x="123" y="106"/>
                </a:cxn>
                <a:cxn ang="0">
                  <a:pos x="127" y="99"/>
                </a:cxn>
                <a:cxn ang="0">
                  <a:pos x="129" y="89"/>
                </a:cxn>
                <a:cxn ang="0">
                  <a:pos x="133" y="82"/>
                </a:cxn>
                <a:cxn ang="0">
                  <a:pos x="136" y="72"/>
                </a:cxn>
                <a:cxn ang="0">
                  <a:pos x="140" y="65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40" h="239">
                  <a:moveTo>
                    <a:pt x="19" y="0"/>
                  </a:moveTo>
                  <a:lnTo>
                    <a:pt x="0" y="65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1" y="76"/>
                  </a:lnTo>
                  <a:lnTo>
                    <a:pt x="3" y="85"/>
                  </a:lnTo>
                  <a:lnTo>
                    <a:pt x="3" y="89"/>
                  </a:lnTo>
                  <a:lnTo>
                    <a:pt x="7" y="95"/>
                  </a:lnTo>
                  <a:lnTo>
                    <a:pt x="7" y="101"/>
                  </a:lnTo>
                  <a:lnTo>
                    <a:pt x="9" y="106"/>
                  </a:lnTo>
                  <a:lnTo>
                    <a:pt x="11" y="112"/>
                  </a:lnTo>
                  <a:lnTo>
                    <a:pt x="13" y="120"/>
                  </a:lnTo>
                  <a:lnTo>
                    <a:pt x="15" y="127"/>
                  </a:lnTo>
                  <a:lnTo>
                    <a:pt x="17" y="135"/>
                  </a:lnTo>
                  <a:lnTo>
                    <a:pt x="19" y="141"/>
                  </a:lnTo>
                  <a:lnTo>
                    <a:pt x="20" y="148"/>
                  </a:lnTo>
                  <a:lnTo>
                    <a:pt x="22" y="156"/>
                  </a:lnTo>
                  <a:lnTo>
                    <a:pt x="26" y="163"/>
                  </a:lnTo>
                  <a:lnTo>
                    <a:pt x="28" y="169"/>
                  </a:lnTo>
                  <a:lnTo>
                    <a:pt x="30" y="177"/>
                  </a:lnTo>
                  <a:lnTo>
                    <a:pt x="34" y="184"/>
                  </a:lnTo>
                  <a:lnTo>
                    <a:pt x="36" y="192"/>
                  </a:lnTo>
                  <a:lnTo>
                    <a:pt x="38" y="199"/>
                  </a:lnTo>
                  <a:lnTo>
                    <a:pt x="41" y="205"/>
                  </a:lnTo>
                  <a:lnTo>
                    <a:pt x="43" y="211"/>
                  </a:lnTo>
                  <a:lnTo>
                    <a:pt x="47" y="218"/>
                  </a:lnTo>
                  <a:lnTo>
                    <a:pt x="49" y="222"/>
                  </a:lnTo>
                  <a:lnTo>
                    <a:pt x="53" y="228"/>
                  </a:lnTo>
                  <a:lnTo>
                    <a:pt x="57" y="234"/>
                  </a:lnTo>
                  <a:lnTo>
                    <a:pt x="60" y="239"/>
                  </a:lnTo>
                  <a:lnTo>
                    <a:pt x="60" y="237"/>
                  </a:lnTo>
                  <a:lnTo>
                    <a:pt x="62" y="234"/>
                  </a:lnTo>
                  <a:lnTo>
                    <a:pt x="64" y="230"/>
                  </a:lnTo>
                  <a:lnTo>
                    <a:pt x="68" y="224"/>
                  </a:lnTo>
                  <a:lnTo>
                    <a:pt x="70" y="217"/>
                  </a:lnTo>
                  <a:lnTo>
                    <a:pt x="76" y="207"/>
                  </a:lnTo>
                  <a:lnTo>
                    <a:pt x="77" y="201"/>
                  </a:lnTo>
                  <a:lnTo>
                    <a:pt x="81" y="196"/>
                  </a:lnTo>
                  <a:lnTo>
                    <a:pt x="83" y="192"/>
                  </a:lnTo>
                  <a:lnTo>
                    <a:pt x="87" y="186"/>
                  </a:lnTo>
                  <a:lnTo>
                    <a:pt x="91" y="180"/>
                  </a:lnTo>
                  <a:lnTo>
                    <a:pt x="93" y="173"/>
                  </a:lnTo>
                  <a:lnTo>
                    <a:pt x="95" y="167"/>
                  </a:lnTo>
                  <a:lnTo>
                    <a:pt x="98" y="160"/>
                  </a:lnTo>
                  <a:lnTo>
                    <a:pt x="102" y="152"/>
                  </a:lnTo>
                  <a:lnTo>
                    <a:pt x="106" y="144"/>
                  </a:lnTo>
                  <a:lnTo>
                    <a:pt x="110" y="137"/>
                  </a:lnTo>
                  <a:lnTo>
                    <a:pt x="114" y="131"/>
                  </a:lnTo>
                  <a:lnTo>
                    <a:pt x="115" y="123"/>
                  </a:lnTo>
                  <a:lnTo>
                    <a:pt x="119" y="114"/>
                  </a:lnTo>
                  <a:lnTo>
                    <a:pt x="123" y="106"/>
                  </a:lnTo>
                  <a:lnTo>
                    <a:pt x="127" y="99"/>
                  </a:lnTo>
                  <a:lnTo>
                    <a:pt x="129" y="89"/>
                  </a:lnTo>
                  <a:lnTo>
                    <a:pt x="133" y="82"/>
                  </a:lnTo>
                  <a:lnTo>
                    <a:pt x="136" y="72"/>
                  </a:lnTo>
                  <a:lnTo>
                    <a:pt x="140" y="65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3B3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8" name="Freeform 26"/>
            <p:cNvSpPr>
              <a:spLocks/>
            </p:cNvSpPr>
            <p:nvPr/>
          </p:nvSpPr>
          <p:spPr bwMode="auto">
            <a:xfrm>
              <a:off x="2619" y="2517"/>
              <a:ext cx="206" cy="265"/>
            </a:xfrm>
            <a:custGeom>
              <a:avLst/>
              <a:gdLst/>
              <a:ahLst/>
              <a:cxnLst>
                <a:cxn ang="0">
                  <a:pos x="412" y="13"/>
                </a:cxn>
                <a:cxn ang="0">
                  <a:pos x="131" y="507"/>
                </a:cxn>
                <a:cxn ang="0">
                  <a:pos x="125" y="511"/>
                </a:cxn>
                <a:cxn ang="0">
                  <a:pos x="116" y="517"/>
                </a:cxn>
                <a:cxn ang="0">
                  <a:pos x="98" y="523"/>
                </a:cxn>
                <a:cxn ang="0">
                  <a:pos x="81" y="526"/>
                </a:cxn>
                <a:cxn ang="0">
                  <a:pos x="68" y="528"/>
                </a:cxn>
                <a:cxn ang="0">
                  <a:pos x="57" y="528"/>
                </a:cxn>
                <a:cxn ang="0">
                  <a:pos x="45" y="528"/>
                </a:cxn>
                <a:cxn ang="0">
                  <a:pos x="36" y="526"/>
                </a:cxn>
                <a:cxn ang="0">
                  <a:pos x="24" y="524"/>
                </a:cxn>
                <a:cxn ang="0">
                  <a:pos x="13" y="521"/>
                </a:cxn>
                <a:cxn ang="0">
                  <a:pos x="9" y="517"/>
                </a:cxn>
                <a:cxn ang="0">
                  <a:pos x="7" y="511"/>
                </a:cxn>
                <a:cxn ang="0">
                  <a:pos x="5" y="500"/>
                </a:cxn>
                <a:cxn ang="0">
                  <a:pos x="3" y="483"/>
                </a:cxn>
                <a:cxn ang="0">
                  <a:pos x="2" y="467"/>
                </a:cxn>
                <a:cxn ang="0">
                  <a:pos x="0" y="456"/>
                </a:cxn>
                <a:cxn ang="0">
                  <a:pos x="0" y="445"/>
                </a:cxn>
                <a:cxn ang="0">
                  <a:pos x="0" y="431"/>
                </a:cxn>
                <a:cxn ang="0">
                  <a:pos x="0" y="418"/>
                </a:cxn>
                <a:cxn ang="0">
                  <a:pos x="0" y="403"/>
                </a:cxn>
                <a:cxn ang="0">
                  <a:pos x="0" y="388"/>
                </a:cxn>
                <a:cxn ang="0">
                  <a:pos x="2" y="372"/>
                </a:cxn>
                <a:cxn ang="0">
                  <a:pos x="3" y="355"/>
                </a:cxn>
                <a:cxn ang="0">
                  <a:pos x="5" y="340"/>
                </a:cxn>
                <a:cxn ang="0">
                  <a:pos x="9" y="321"/>
                </a:cxn>
                <a:cxn ang="0">
                  <a:pos x="13" y="304"/>
                </a:cxn>
                <a:cxn ang="0">
                  <a:pos x="17" y="287"/>
                </a:cxn>
                <a:cxn ang="0">
                  <a:pos x="22" y="268"/>
                </a:cxn>
                <a:cxn ang="0">
                  <a:pos x="28" y="251"/>
                </a:cxn>
                <a:cxn ang="0">
                  <a:pos x="36" y="232"/>
                </a:cxn>
                <a:cxn ang="0">
                  <a:pos x="43" y="215"/>
                </a:cxn>
                <a:cxn ang="0">
                  <a:pos x="53" y="196"/>
                </a:cxn>
                <a:cxn ang="0">
                  <a:pos x="64" y="179"/>
                </a:cxn>
                <a:cxn ang="0">
                  <a:pos x="74" y="160"/>
                </a:cxn>
                <a:cxn ang="0">
                  <a:pos x="87" y="142"/>
                </a:cxn>
                <a:cxn ang="0">
                  <a:pos x="100" y="127"/>
                </a:cxn>
                <a:cxn ang="0">
                  <a:pos x="117" y="110"/>
                </a:cxn>
                <a:cxn ang="0">
                  <a:pos x="133" y="93"/>
                </a:cxn>
                <a:cxn ang="0">
                  <a:pos x="207" y="0"/>
                </a:cxn>
              </a:cxnLst>
              <a:rect l="0" t="0" r="r" b="b"/>
              <a:pathLst>
                <a:path w="412" h="528">
                  <a:moveTo>
                    <a:pt x="207" y="0"/>
                  </a:moveTo>
                  <a:lnTo>
                    <a:pt x="412" y="13"/>
                  </a:lnTo>
                  <a:lnTo>
                    <a:pt x="133" y="507"/>
                  </a:lnTo>
                  <a:lnTo>
                    <a:pt x="131" y="507"/>
                  </a:lnTo>
                  <a:lnTo>
                    <a:pt x="129" y="509"/>
                  </a:lnTo>
                  <a:lnTo>
                    <a:pt x="125" y="511"/>
                  </a:lnTo>
                  <a:lnTo>
                    <a:pt x="121" y="513"/>
                  </a:lnTo>
                  <a:lnTo>
                    <a:pt x="116" y="517"/>
                  </a:lnTo>
                  <a:lnTo>
                    <a:pt x="108" y="519"/>
                  </a:lnTo>
                  <a:lnTo>
                    <a:pt x="98" y="523"/>
                  </a:lnTo>
                  <a:lnTo>
                    <a:pt x="93" y="524"/>
                  </a:lnTo>
                  <a:lnTo>
                    <a:pt x="81" y="526"/>
                  </a:lnTo>
                  <a:lnTo>
                    <a:pt x="72" y="528"/>
                  </a:lnTo>
                  <a:lnTo>
                    <a:pt x="68" y="528"/>
                  </a:lnTo>
                  <a:lnTo>
                    <a:pt x="62" y="528"/>
                  </a:lnTo>
                  <a:lnTo>
                    <a:pt x="57" y="528"/>
                  </a:lnTo>
                  <a:lnTo>
                    <a:pt x="51" y="528"/>
                  </a:lnTo>
                  <a:lnTo>
                    <a:pt x="45" y="528"/>
                  </a:lnTo>
                  <a:lnTo>
                    <a:pt x="40" y="528"/>
                  </a:lnTo>
                  <a:lnTo>
                    <a:pt x="36" y="526"/>
                  </a:lnTo>
                  <a:lnTo>
                    <a:pt x="30" y="526"/>
                  </a:lnTo>
                  <a:lnTo>
                    <a:pt x="24" y="524"/>
                  </a:lnTo>
                  <a:lnTo>
                    <a:pt x="19" y="523"/>
                  </a:lnTo>
                  <a:lnTo>
                    <a:pt x="13" y="521"/>
                  </a:lnTo>
                  <a:lnTo>
                    <a:pt x="9" y="519"/>
                  </a:lnTo>
                  <a:lnTo>
                    <a:pt x="9" y="517"/>
                  </a:lnTo>
                  <a:lnTo>
                    <a:pt x="9" y="515"/>
                  </a:lnTo>
                  <a:lnTo>
                    <a:pt x="7" y="511"/>
                  </a:lnTo>
                  <a:lnTo>
                    <a:pt x="5" y="505"/>
                  </a:lnTo>
                  <a:lnTo>
                    <a:pt x="5" y="500"/>
                  </a:lnTo>
                  <a:lnTo>
                    <a:pt x="5" y="492"/>
                  </a:lnTo>
                  <a:lnTo>
                    <a:pt x="3" y="483"/>
                  </a:lnTo>
                  <a:lnTo>
                    <a:pt x="3" y="473"/>
                  </a:lnTo>
                  <a:lnTo>
                    <a:pt x="2" y="467"/>
                  </a:lnTo>
                  <a:lnTo>
                    <a:pt x="2" y="462"/>
                  </a:lnTo>
                  <a:lnTo>
                    <a:pt x="0" y="456"/>
                  </a:lnTo>
                  <a:lnTo>
                    <a:pt x="0" y="450"/>
                  </a:lnTo>
                  <a:lnTo>
                    <a:pt x="0" y="445"/>
                  </a:lnTo>
                  <a:lnTo>
                    <a:pt x="0" y="437"/>
                  </a:lnTo>
                  <a:lnTo>
                    <a:pt x="0" y="431"/>
                  </a:lnTo>
                  <a:lnTo>
                    <a:pt x="0" y="426"/>
                  </a:lnTo>
                  <a:lnTo>
                    <a:pt x="0" y="418"/>
                  </a:lnTo>
                  <a:lnTo>
                    <a:pt x="0" y="410"/>
                  </a:lnTo>
                  <a:lnTo>
                    <a:pt x="0" y="403"/>
                  </a:lnTo>
                  <a:lnTo>
                    <a:pt x="0" y="395"/>
                  </a:lnTo>
                  <a:lnTo>
                    <a:pt x="0" y="388"/>
                  </a:lnTo>
                  <a:lnTo>
                    <a:pt x="2" y="380"/>
                  </a:lnTo>
                  <a:lnTo>
                    <a:pt x="2" y="372"/>
                  </a:lnTo>
                  <a:lnTo>
                    <a:pt x="3" y="365"/>
                  </a:lnTo>
                  <a:lnTo>
                    <a:pt x="3" y="355"/>
                  </a:lnTo>
                  <a:lnTo>
                    <a:pt x="5" y="348"/>
                  </a:lnTo>
                  <a:lnTo>
                    <a:pt x="5" y="340"/>
                  </a:lnTo>
                  <a:lnTo>
                    <a:pt x="7" y="331"/>
                  </a:lnTo>
                  <a:lnTo>
                    <a:pt x="9" y="321"/>
                  </a:lnTo>
                  <a:lnTo>
                    <a:pt x="9" y="313"/>
                  </a:lnTo>
                  <a:lnTo>
                    <a:pt x="13" y="304"/>
                  </a:lnTo>
                  <a:lnTo>
                    <a:pt x="15" y="296"/>
                  </a:lnTo>
                  <a:lnTo>
                    <a:pt x="17" y="287"/>
                  </a:lnTo>
                  <a:lnTo>
                    <a:pt x="19" y="277"/>
                  </a:lnTo>
                  <a:lnTo>
                    <a:pt x="22" y="268"/>
                  </a:lnTo>
                  <a:lnTo>
                    <a:pt x="26" y="260"/>
                  </a:lnTo>
                  <a:lnTo>
                    <a:pt x="28" y="251"/>
                  </a:lnTo>
                  <a:lnTo>
                    <a:pt x="32" y="241"/>
                  </a:lnTo>
                  <a:lnTo>
                    <a:pt x="36" y="232"/>
                  </a:lnTo>
                  <a:lnTo>
                    <a:pt x="40" y="224"/>
                  </a:lnTo>
                  <a:lnTo>
                    <a:pt x="43" y="215"/>
                  </a:lnTo>
                  <a:lnTo>
                    <a:pt x="49" y="205"/>
                  </a:lnTo>
                  <a:lnTo>
                    <a:pt x="53" y="196"/>
                  </a:lnTo>
                  <a:lnTo>
                    <a:pt x="59" y="188"/>
                  </a:lnTo>
                  <a:lnTo>
                    <a:pt x="64" y="179"/>
                  </a:lnTo>
                  <a:lnTo>
                    <a:pt x="68" y="169"/>
                  </a:lnTo>
                  <a:lnTo>
                    <a:pt x="74" y="160"/>
                  </a:lnTo>
                  <a:lnTo>
                    <a:pt x="81" y="152"/>
                  </a:lnTo>
                  <a:lnTo>
                    <a:pt x="87" y="142"/>
                  </a:lnTo>
                  <a:lnTo>
                    <a:pt x="95" y="135"/>
                  </a:lnTo>
                  <a:lnTo>
                    <a:pt x="100" y="127"/>
                  </a:lnTo>
                  <a:lnTo>
                    <a:pt x="110" y="118"/>
                  </a:lnTo>
                  <a:lnTo>
                    <a:pt x="117" y="110"/>
                  </a:lnTo>
                  <a:lnTo>
                    <a:pt x="125" y="101"/>
                  </a:lnTo>
                  <a:lnTo>
                    <a:pt x="133" y="93"/>
                  </a:lnTo>
                  <a:lnTo>
                    <a:pt x="142" y="85"/>
                  </a:lnTo>
                  <a:lnTo>
                    <a:pt x="207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6E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9" name="Freeform 27"/>
            <p:cNvSpPr>
              <a:spLocks/>
            </p:cNvSpPr>
            <p:nvPr/>
          </p:nvSpPr>
          <p:spPr bwMode="auto">
            <a:xfrm>
              <a:off x="2473" y="2389"/>
              <a:ext cx="352" cy="183"/>
            </a:xfrm>
            <a:custGeom>
              <a:avLst/>
              <a:gdLst/>
              <a:ahLst/>
              <a:cxnLst>
                <a:cxn ang="0">
                  <a:pos x="697" y="264"/>
                </a:cxn>
                <a:cxn ang="0">
                  <a:pos x="684" y="257"/>
                </a:cxn>
                <a:cxn ang="0">
                  <a:pos x="665" y="247"/>
                </a:cxn>
                <a:cxn ang="0">
                  <a:pos x="642" y="234"/>
                </a:cxn>
                <a:cxn ang="0">
                  <a:pos x="614" y="221"/>
                </a:cxn>
                <a:cxn ang="0">
                  <a:pos x="581" y="202"/>
                </a:cxn>
                <a:cxn ang="0">
                  <a:pos x="545" y="185"/>
                </a:cxn>
                <a:cxn ang="0">
                  <a:pos x="507" y="166"/>
                </a:cxn>
                <a:cxn ang="0">
                  <a:pos x="467" y="145"/>
                </a:cxn>
                <a:cxn ang="0">
                  <a:pos x="426" y="124"/>
                </a:cxn>
                <a:cxn ang="0">
                  <a:pos x="382" y="105"/>
                </a:cxn>
                <a:cxn ang="0">
                  <a:pos x="338" y="84"/>
                </a:cxn>
                <a:cxn ang="0">
                  <a:pos x="298" y="67"/>
                </a:cxn>
                <a:cxn ang="0">
                  <a:pos x="255" y="48"/>
                </a:cxn>
                <a:cxn ang="0">
                  <a:pos x="217" y="35"/>
                </a:cxn>
                <a:cxn ang="0">
                  <a:pos x="181" y="21"/>
                </a:cxn>
                <a:cxn ang="0">
                  <a:pos x="146" y="12"/>
                </a:cxn>
                <a:cxn ang="0">
                  <a:pos x="118" y="4"/>
                </a:cxn>
                <a:cxn ang="0">
                  <a:pos x="93" y="0"/>
                </a:cxn>
                <a:cxn ang="0">
                  <a:pos x="72" y="2"/>
                </a:cxn>
                <a:cxn ang="0">
                  <a:pos x="59" y="8"/>
                </a:cxn>
                <a:cxn ang="0">
                  <a:pos x="36" y="27"/>
                </a:cxn>
                <a:cxn ang="0">
                  <a:pos x="25" y="46"/>
                </a:cxn>
                <a:cxn ang="0">
                  <a:pos x="17" y="63"/>
                </a:cxn>
                <a:cxn ang="0">
                  <a:pos x="11" y="80"/>
                </a:cxn>
                <a:cxn ang="0">
                  <a:pos x="6" y="99"/>
                </a:cxn>
                <a:cxn ang="0">
                  <a:pos x="2" y="120"/>
                </a:cxn>
                <a:cxn ang="0">
                  <a:pos x="0" y="141"/>
                </a:cxn>
                <a:cxn ang="0">
                  <a:pos x="2" y="162"/>
                </a:cxn>
                <a:cxn ang="0">
                  <a:pos x="4" y="185"/>
                </a:cxn>
                <a:cxn ang="0">
                  <a:pos x="10" y="207"/>
                </a:cxn>
                <a:cxn ang="0">
                  <a:pos x="17" y="228"/>
                </a:cxn>
                <a:cxn ang="0">
                  <a:pos x="30" y="249"/>
                </a:cxn>
                <a:cxn ang="0">
                  <a:pos x="44" y="268"/>
                </a:cxn>
                <a:cxn ang="0">
                  <a:pos x="61" y="287"/>
                </a:cxn>
                <a:cxn ang="0">
                  <a:pos x="82" y="304"/>
                </a:cxn>
                <a:cxn ang="0">
                  <a:pos x="105" y="320"/>
                </a:cxn>
                <a:cxn ang="0">
                  <a:pos x="133" y="335"/>
                </a:cxn>
                <a:cxn ang="0">
                  <a:pos x="165" y="346"/>
                </a:cxn>
                <a:cxn ang="0">
                  <a:pos x="203" y="354"/>
                </a:cxn>
                <a:cxn ang="0">
                  <a:pos x="245" y="361"/>
                </a:cxn>
                <a:cxn ang="0">
                  <a:pos x="287" y="363"/>
                </a:cxn>
                <a:cxn ang="0">
                  <a:pos x="327" y="365"/>
                </a:cxn>
                <a:cxn ang="0">
                  <a:pos x="365" y="365"/>
                </a:cxn>
                <a:cxn ang="0">
                  <a:pos x="401" y="363"/>
                </a:cxn>
                <a:cxn ang="0">
                  <a:pos x="435" y="360"/>
                </a:cxn>
                <a:cxn ang="0">
                  <a:pos x="467" y="356"/>
                </a:cxn>
                <a:cxn ang="0">
                  <a:pos x="496" y="350"/>
                </a:cxn>
                <a:cxn ang="0">
                  <a:pos x="524" y="346"/>
                </a:cxn>
                <a:cxn ang="0">
                  <a:pos x="549" y="339"/>
                </a:cxn>
                <a:cxn ang="0">
                  <a:pos x="574" y="331"/>
                </a:cxn>
                <a:cxn ang="0">
                  <a:pos x="597" y="323"/>
                </a:cxn>
                <a:cxn ang="0">
                  <a:pos x="616" y="316"/>
                </a:cxn>
                <a:cxn ang="0">
                  <a:pos x="633" y="308"/>
                </a:cxn>
                <a:cxn ang="0">
                  <a:pos x="659" y="297"/>
                </a:cxn>
                <a:cxn ang="0">
                  <a:pos x="682" y="283"/>
                </a:cxn>
                <a:cxn ang="0">
                  <a:pos x="697" y="274"/>
                </a:cxn>
                <a:cxn ang="0">
                  <a:pos x="705" y="270"/>
                </a:cxn>
              </a:cxnLst>
              <a:rect l="0" t="0" r="r" b="b"/>
              <a:pathLst>
                <a:path w="705" h="365">
                  <a:moveTo>
                    <a:pt x="705" y="270"/>
                  </a:moveTo>
                  <a:lnTo>
                    <a:pt x="701" y="268"/>
                  </a:lnTo>
                  <a:lnTo>
                    <a:pt x="697" y="264"/>
                  </a:lnTo>
                  <a:lnTo>
                    <a:pt x="694" y="263"/>
                  </a:lnTo>
                  <a:lnTo>
                    <a:pt x="690" y="261"/>
                  </a:lnTo>
                  <a:lnTo>
                    <a:pt x="684" y="257"/>
                  </a:lnTo>
                  <a:lnTo>
                    <a:pt x="680" y="257"/>
                  </a:lnTo>
                  <a:lnTo>
                    <a:pt x="673" y="251"/>
                  </a:lnTo>
                  <a:lnTo>
                    <a:pt x="665" y="247"/>
                  </a:lnTo>
                  <a:lnTo>
                    <a:pt x="657" y="244"/>
                  </a:lnTo>
                  <a:lnTo>
                    <a:pt x="652" y="240"/>
                  </a:lnTo>
                  <a:lnTo>
                    <a:pt x="642" y="234"/>
                  </a:lnTo>
                  <a:lnTo>
                    <a:pt x="633" y="230"/>
                  </a:lnTo>
                  <a:lnTo>
                    <a:pt x="623" y="226"/>
                  </a:lnTo>
                  <a:lnTo>
                    <a:pt x="614" y="221"/>
                  </a:lnTo>
                  <a:lnTo>
                    <a:pt x="602" y="215"/>
                  </a:lnTo>
                  <a:lnTo>
                    <a:pt x="593" y="209"/>
                  </a:lnTo>
                  <a:lnTo>
                    <a:pt x="581" y="202"/>
                  </a:lnTo>
                  <a:lnTo>
                    <a:pt x="570" y="196"/>
                  </a:lnTo>
                  <a:lnTo>
                    <a:pt x="557" y="190"/>
                  </a:lnTo>
                  <a:lnTo>
                    <a:pt x="545" y="185"/>
                  </a:lnTo>
                  <a:lnTo>
                    <a:pt x="532" y="177"/>
                  </a:lnTo>
                  <a:lnTo>
                    <a:pt x="521" y="171"/>
                  </a:lnTo>
                  <a:lnTo>
                    <a:pt x="507" y="166"/>
                  </a:lnTo>
                  <a:lnTo>
                    <a:pt x="494" y="158"/>
                  </a:lnTo>
                  <a:lnTo>
                    <a:pt x="481" y="150"/>
                  </a:lnTo>
                  <a:lnTo>
                    <a:pt x="467" y="145"/>
                  </a:lnTo>
                  <a:lnTo>
                    <a:pt x="452" y="137"/>
                  </a:lnTo>
                  <a:lnTo>
                    <a:pt x="439" y="131"/>
                  </a:lnTo>
                  <a:lnTo>
                    <a:pt x="426" y="124"/>
                  </a:lnTo>
                  <a:lnTo>
                    <a:pt x="412" y="118"/>
                  </a:lnTo>
                  <a:lnTo>
                    <a:pt x="397" y="111"/>
                  </a:lnTo>
                  <a:lnTo>
                    <a:pt x="382" y="105"/>
                  </a:lnTo>
                  <a:lnTo>
                    <a:pt x="367" y="97"/>
                  </a:lnTo>
                  <a:lnTo>
                    <a:pt x="353" y="92"/>
                  </a:lnTo>
                  <a:lnTo>
                    <a:pt x="338" y="84"/>
                  </a:lnTo>
                  <a:lnTo>
                    <a:pt x="325" y="78"/>
                  </a:lnTo>
                  <a:lnTo>
                    <a:pt x="312" y="73"/>
                  </a:lnTo>
                  <a:lnTo>
                    <a:pt x="298" y="67"/>
                  </a:lnTo>
                  <a:lnTo>
                    <a:pt x="283" y="59"/>
                  </a:lnTo>
                  <a:lnTo>
                    <a:pt x="270" y="54"/>
                  </a:lnTo>
                  <a:lnTo>
                    <a:pt x="255" y="48"/>
                  </a:lnTo>
                  <a:lnTo>
                    <a:pt x="241" y="44"/>
                  </a:lnTo>
                  <a:lnTo>
                    <a:pt x="228" y="38"/>
                  </a:lnTo>
                  <a:lnTo>
                    <a:pt x="217" y="35"/>
                  </a:lnTo>
                  <a:lnTo>
                    <a:pt x="203" y="29"/>
                  </a:lnTo>
                  <a:lnTo>
                    <a:pt x="192" y="25"/>
                  </a:lnTo>
                  <a:lnTo>
                    <a:pt x="181" y="21"/>
                  </a:lnTo>
                  <a:lnTo>
                    <a:pt x="169" y="17"/>
                  </a:lnTo>
                  <a:lnTo>
                    <a:pt x="158" y="14"/>
                  </a:lnTo>
                  <a:lnTo>
                    <a:pt x="146" y="12"/>
                  </a:lnTo>
                  <a:lnTo>
                    <a:pt x="135" y="10"/>
                  </a:lnTo>
                  <a:lnTo>
                    <a:pt x="125" y="6"/>
                  </a:lnTo>
                  <a:lnTo>
                    <a:pt x="118" y="4"/>
                  </a:lnTo>
                  <a:lnTo>
                    <a:pt x="108" y="4"/>
                  </a:lnTo>
                  <a:lnTo>
                    <a:pt x="99" y="2"/>
                  </a:lnTo>
                  <a:lnTo>
                    <a:pt x="93" y="0"/>
                  </a:lnTo>
                  <a:lnTo>
                    <a:pt x="84" y="0"/>
                  </a:lnTo>
                  <a:lnTo>
                    <a:pt x="78" y="2"/>
                  </a:lnTo>
                  <a:lnTo>
                    <a:pt x="72" y="2"/>
                  </a:lnTo>
                  <a:lnTo>
                    <a:pt x="67" y="4"/>
                  </a:lnTo>
                  <a:lnTo>
                    <a:pt x="63" y="6"/>
                  </a:lnTo>
                  <a:lnTo>
                    <a:pt x="59" y="8"/>
                  </a:lnTo>
                  <a:lnTo>
                    <a:pt x="51" y="12"/>
                  </a:lnTo>
                  <a:lnTo>
                    <a:pt x="44" y="19"/>
                  </a:lnTo>
                  <a:lnTo>
                    <a:pt x="36" y="27"/>
                  </a:lnTo>
                  <a:lnTo>
                    <a:pt x="30" y="36"/>
                  </a:lnTo>
                  <a:lnTo>
                    <a:pt x="29" y="40"/>
                  </a:lnTo>
                  <a:lnTo>
                    <a:pt x="25" y="46"/>
                  </a:lnTo>
                  <a:lnTo>
                    <a:pt x="23" y="52"/>
                  </a:lnTo>
                  <a:lnTo>
                    <a:pt x="19" y="57"/>
                  </a:lnTo>
                  <a:lnTo>
                    <a:pt x="17" y="63"/>
                  </a:lnTo>
                  <a:lnTo>
                    <a:pt x="13" y="69"/>
                  </a:lnTo>
                  <a:lnTo>
                    <a:pt x="11" y="74"/>
                  </a:lnTo>
                  <a:lnTo>
                    <a:pt x="11" y="80"/>
                  </a:lnTo>
                  <a:lnTo>
                    <a:pt x="8" y="86"/>
                  </a:lnTo>
                  <a:lnTo>
                    <a:pt x="6" y="93"/>
                  </a:lnTo>
                  <a:lnTo>
                    <a:pt x="6" y="99"/>
                  </a:lnTo>
                  <a:lnTo>
                    <a:pt x="4" y="105"/>
                  </a:lnTo>
                  <a:lnTo>
                    <a:pt x="2" y="112"/>
                  </a:lnTo>
                  <a:lnTo>
                    <a:pt x="2" y="120"/>
                  </a:lnTo>
                  <a:lnTo>
                    <a:pt x="2" y="126"/>
                  </a:lnTo>
                  <a:lnTo>
                    <a:pt x="2" y="133"/>
                  </a:lnTo>
                  <a:lnTo>
                    <a:pt x="0" y="141"/>
                  </a:lnTo>
                  <a:lnTo>
                    <a:pt x="0" y="149"/>
                  </a:lnTo>
                  <a:lnTo>
                    <a:pt x="0" y="156"/>
                  </a:lnTo>
                  <a:lnTo>
                    <a:pt x="2" y="162"/>
                  </a:lnTo>
                  <a:lnTo>
                    <a:pt x="2" y="169"/>
                  </a:lnTo>
                  <a:lnTo>
                    <a:pt x="4" y="177"/>
                  </a:lnTo>
                  <a:lnTo>
                    <a:pt x="4" y="185"/>
                  </a:lnTo>
                  <a:lnTo>
                    <a:pt x="6" y="194"/>
                  </a:lnTo>
                  <a:lnTo>
                    <a:pt x="8" y="200"/>
                  </a:lnTo>
                  <a:lnTo>
                    <a:pt x="10" y="207"/>
                  </a:lnTo>
                  <a:lnTo>
                    <a:pt x="11" y="213"/>
                  </a:lnTo>
                  <a:lnTo>
                    <a:pt x="15" y="221"/>
                  </a:lnTo>
                  <a:lnTo>
                    <a:pt x="17" y="228"/>
                  </a:lnTo>
                  <a:lnTo>
                    <a:pt x="21" y="234"/>
                  </a:lnTo>
                  <a:lnTo>
                    <a:pt x="25" y="242"/>
                  </a:lnTo>
                  <a:lnTo>
                    <a:pt x="30" y="249"/>
                  </a:lnTo>
                  <a:lnTo>
                    <a:pt x="34" y="257"/>
                  </a:lnTo>
                  <a:lnTo>
                    <a:pt x="38" y="263"/>
                  </a:lnTo>
                  <a:lnTo>
                    <a:pt x="44" y="268"/>
                  </a:lnTo>
                  <a:lnTo>
                    <a:pt x="49" y="276"/>
                  </a:lnTo>
                  <a:lnTo>
                    <a:pt x="55" y="282"/>
                  </a:lnTo>
                  <a:lnTo>
                    <a:pt x="61" y="287"/>
                  </a:lnTo>
                  <a:lnTo>
                    <a:pt x="67" y="293"/>
                  </a:lnTo>
                  <a:lnTo>
                    <a:pt x="74" y="301"/>
                  </a:lnTo>
                  <a:lnTo>
                    <a:pt x="82" y="304"/>
                  </a:lnTo>
                  <a:lnTo>
                    <a:pt x="89" y="310"/>
                  </a:lnTo>
                  <a:lnTo>
                    <a:pt x="97" y="316"/>
                  </a:lnTo>
                  <a:lnTo>
                    <a:pt x="105" y="320"/>
                  </a:lnTo>
                  <a:lnTo>
                    <a:pt x="114" y="325"/>
                  </a:lnTo>
                  <a:lnTo>
                    <a:pt x="124" y="329"/>
                  </a:lnTo>
                  <a:lnTo>
                    <a:pt x="133" y="335"/>
                  </a:lnTo>
                  <a:lnTo>
                    <a:pt x="144" y="339"/>
                  </a:lnTo>
                  <a:lnTo>
                    <a:pt x="154" y="342"/>
                  </a:lnTo>
                  <a:lnTo>
                    <a:pt x="165" y="346"/>
                  </a:lnTo>
                  <a:lnTo>
                    <a:pt x="179" y="350"/>
                  </a:lnTo>
                  <a:lnTo>
                    <a:pt x="190" y="352"/>
                  </a:lnTo>
                  <a:lnTo>
                    <a:pt x="203" y="354"/>
                  </a:lnTo>
                  <a:lnTo>
                    <a:pt x="217" y="358"/>
                  </a:lnTo>
                  <a:lnTo>
                    <a:pt x="230" y="360"/>
                  </a:lnTo>
                  <a:lnTo>
                    <a:pt x="245" y="361"/>
                  </a:lnTo>
                  <a:lnTo>
                    <a:pt x="258" y="363"/>
                  </a:lnTo>
                  <a:lnTo>
                    <a:pt x="272" y="363"/>
                  </a:lnTo>
                  <a:lnTo>
                    <a:pt x="287" y="363"/>
                  </a:lnTo>
                  <a:lnTo>
                    <a:pt x="300" y="365"/>
                  </a:lnTo>
                  <a:lnTo>
                    <a:pt x="314" y="365"/>
                  </a:lnTo>
                  <a:lnTo>
                    <a:pt x="327" y="365"/>
                  </a:lnTo>
                  <a:lnTo>
                    <a:pt x="338" y="365"/>
                  </a:lnTo>
                  <a:lnTo>
                    <a:pt x="353" y="365"/>
                  </a:lnTo>
                  <a:lnTo>
                    <a:pt x="365" y="365"/>
                  </a:lnTo>
                  <a:lnTo>
                    <a:pt x="376" y="363"/>
                  </a:lnTo>
                  <a:lnTo>
                    <a:pt x="390" y="363"/>
                  </a:lnTo>
                  <a:lnTo>
                    <a:pt x="401" y="363"/>
                  </a:lnTo>
                  <a:lnTo>
                    <a:pt x="412" y="361"/>
                  </a:lnTo>
                  <a:lnTo>
                    <a:pt x="424" y="361"/>
                  </a:lnTo>
                  <a:lnTo>
                    <a:pt x="435" y="360"/>
                  </a:lnTo>
                  <a:lnTo>
                    <a:pt x="447" y="360"/>
                  </a:lnTo>
                  <a:lnTo>
                    <a:pt x="456" y="358"/>
                  </a:lnTo>
                  <a:lnTo>
                    <a:pt x="467" y="356"/>
                  </a:lnTo>
                  <a:lnTo>
                    <a:pt x="477" y="354"/>
                  </a:lnTo>
                  <a:lnTo>
                    <a:pt x="486" y="352"/>
                  </a:lnTo>
                  <a:lnTo>
                    <a:pt x="496" y="350"/>
                  </a:lnTo>
                  <a:lnTo>
                    <a:pt x="505" y="350"/>
                  </a:lnTo>
                  <a:lnTo>
                    <a:pt x="515" y="346"/>
                  </a:lnTo>
                  <a:lnTo>
                    <a:pt x="524" y="346"/>
                  </a:lnTo>
                  <a:lnTo>
                    <a:pt x="534" y="342"/>
                  </a:lnTo>
                  <a:lnTo>
                    <a:pt x="542" y="341"/>
                  </a:lnTo>
                  <a:lnTo>
                    <a:pt x="549" y="339"/>
                  </a:lnTo>
                  <a:lnTo>
                    <a:pt x="559" y="337"/>
                  </a:lnTo>
                  <a:lnTo>
                    <a:pt x="566" y="333"/>
                  </a:lnTo>
                  <a:lnTo>
                    <a:pt x="574" y="331"/>
                  </a:lnTo>
                  <a:lnTo>
                    <a:pt x="581" y="329"/>
                  </a:lnTo>
                  <a:lnTo>
                    <a:pt x="591" y="327"/>
                  </a:lnTo>
                  <a:lnTo>
                    <a:pt x="597" y="323"/>
                  </a:lnTo>
                  <a:lnTo>
                    <a:pt x="602" y="321"/>
                  </a:lnTo>
                  <a:lnTo>
                    <a:pt x="610" y="318"/>
                  </a:lnTo>
                  <a:lnTo>
                    <a:pt x="616" y="316"/>
                  </a:lnTo>
                  <a:lnTo>
                    <a:pt x="621" y="314"/>
                  </a:lnTo>
                  <a:lnTo>
                    <a:pt x="629" y="310"/>
                  </a:lnTo>
                  <a:lnTo>
                    <a:pt x="633" y="308"/>
                  </a:lnTo>
                  <a:lnTo>
                    <a:pt x="640" y="306"/>
                  </a:lnTo>
                  <a:lnTo>
                    <a:pt x="650" y="301"/>
                  </a:lnTo>
                  <a:lnTo>
                    <a:pt x="659" y="297"/>
                  </a:lnTo>
                  <a:lnTo>
                    <a:pt x="667" y="291"/>
                  </a:lnTo>
                  <a:lnTo>
                    <a:pt x="676" y="289"/>
                  </a:lnTo>
                  <a:lnTo>
                    <a:pt x="682" y="283"/>
                  </a:lnTo>
                  <a:lnTo>
                    <a:pt x="688" y="280"/>
                  </a:lnTo>
                  <a:lnTo>
                    <a:pt x="692" y="278"/>
                  </a:lnTo>
                  <a:lnTo>
                    <a:pt x="697" y="274"/>
                  </a:lnTo>
                  <a:lnTo>
                    <a:pt x="701" y="270"/>
                  </a:lnTo>
                  <a:lnTo>
                    <a:pt x="705" y="270"/>
                  </a:lnTo>
                  <a:lnTo>
                    <a:pt x="705" y="270"/>
                  </a:lnTo>
                  <a:close/>
                </a:path>
              </a:pathLst>
            </a:custGeom>
            <a:solidFill>
              <a:srgbClr val="FFFF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60" name="Freeform 28"/>
            <p:cNvSpPr>
              <a:spLocks/>
            </p:cNvSpPr>
            <p:nvPr/>
          </p:nvSpPr>
          <p:spPr bwMode="auto">
            <a:xfrm>
              <a:off x="2878" y="2157"/>
              <a:ext cx="47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9"/>
                </a:cxn>
                <a:cxn ang="0">
                  <a:pos x="95" y="60"/>
                </a:cxn>
                <a:cxn ang="0">
                  <a:pos x="95" y="60"/>
                </a:cxn>
                <a:cxn ang="0">
                  <a:pos x="95" y="64"/>
                </a:cxn>
                <a:cxn ang="0">
                  <a:pos x="94" y="68"/>
                </a:cxn>
                <a:cxn ang="0">
                  <a:pos x="94" y="74"/>
                </a:cxn>
                <a:cxn ang="0">
                  <a:pos x="92" y="79"/>
                </a:cxn>
                <a:cxn ang="0">
                  <a:pos x="92" y="87"/>
                </a:cxn>
                <a:cxn ang="0">
                  <a:pos x="90" y="96"/>
                </a:cxn>
                <a:cxn ang="0">
                  <a:pos x="90" y="104"/>
                </a:cxn>
                <a:cxn ang="0">
                  <a:pos x="88" y="112"/>
                </a:cxn>
                <a:cxn ang="0">
                  <a:pos x="86" y="119"/>
                </a:cxn>
                <a:cxn ang="0">
                  <a:pos x="84" y="127"/>
                </a:cxn>
                <a:cxn ang="0">
                  <a:pos x="82" y="133"/>
                </a:cxn>
                <a:cxn ang="0">
                  <a:pos x="80" y="136"/>
                </a:cxn>
                <a:cxn ang="0">
                  <a:pos x="78" y="140"/>
                </a:cxn>
                <a:cxn ang="0">
                  <a:pos x="76" y="142"/>
                </a:cxn>
                <a:cxn ang="0">
                  <a:pos x="75" y="142"/>
                </a:cxn>
                <a:cxn ang="0">
                  <a:pos x="71" y="140"/>
                </a:cxn>
                <a:cxn ang="0">
                  <a:pos x="67" y="136"/>
                </a:cxn>
                <a:cxn ang="0">
                  <a:pos x="61" y="131"/>
                </a:cxn>
                <a:cxn ang="0">
                  <a:pos x="57" y="125"/>
                </a:cxn>
                <a:cxn ang="0">
                  <a:pos x="54" y="117"/>
                </a:cxn>
                <a:cxn ang="0">
                  <a:pos x="48" y="110"/>
                </a:cxn>
                <a:cxn ang="0">
                  <a:pos x="42" y="102"/>
                </a:cxn>
                <a:cxn ang="0">
                  <a:pos x="37" y="95"/>
                </a:cxn>
                <a:cxn ang="0">
                  <a:pos x="31" y="85"/>
                </a:cxn>
                <a:cxn ang="0">
                  <a:pos x="27" y="77"/>
                </a:cxn>
                <a:cxn ang="0">
                  <a:pos x="21" y="70"/>
                </a:cxn>
                <a:cxn ang="0">
                  <a:pos x="18" y="62"/>
                </a:cxn>
                <a:cxn ang="0">
                  <a:pos x="12" y="55"/>
                </a:cxn>
                <a:cxn ang="0">
                  <a:pos x="10" y="49"/>
                </a:cxn>
                <a:cxn ang="0">
                  <a:pos x="6" y="43"/>
                </a:cxn>
                <a:cxn ang="0">
                  <a:pos x="6" y="43"/>
                </a:cxn>
                <a:cxn ang="0">
                  <a:pos x="4" y="34"/>
                </a:cxn>
                <a:cxn ang="0">
                  <a:pos x="10" y="26"/>
                </a:cxn>
                <a:cxn ang="0">
                  <a:pos x="16" y="20"/>
                </a:cxn>
                <a:cxn ang="0">
                  <a:pos x="19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5" h="142">
                  <a:moveTo>
                    <a:pt x="0" y="0"/>
                  </a:moveTo>
                  <a:lnTo>
                    <a:pt x="35" y="9"/>
                  </a:lnTo>
                  <a:lnTo>
                    <a:pt x="95" y="60"/>
                  </a:lnTo>
                  <a:lnTo>
                    <a:pt x="95" y="60"/>
                  </a:lnTo>
                  <a:lnTo>
                    <a:pt x="95" y="64"/>
                  </a:lnTo>
                  <a:lnTo>
                    <a:pt x="94" y="68"/>
                  </a:lnTo>
                  <a:lnTo>
                    <a:pt x="94" y="74"/>
                  </a:lnTo>
                  <a:lnTo>
                    <a:pt x="92" y="79"/>
                  </a:lnTo>
                  <a:lnTo>
                    <a:pt x="92" y="87"/>
                  </a:lnTo>
                  <a:lnTo>
                    <a:pt x="90" y="96"/>
                  </a:lnTo>
                  <a:lnTo>
                    <a:pt x="90" y="104"/>
                  </a:lnTo>
                  <a:lnTo>
                    <a:pt x="88" y="112"/>
                  </a:lnTo>
                  <a:lnTo>
                    <a:pt x="86" y="119"/>
                  </a:lnTo>
                  <a:lnTo>
                    <a:pt x="84" y="127"/>
                  </a:lnTo>
                  <a:lnTo>
                    <a:pt x="82" y="133"/>
                  </a:lnTo>
                  <a:lnTo>
                    <a:pt x="80" y="136"/>
                  </a:lnTo>
                  <a:lnTo>
                    <a:pt x="78" y="140"/>
                  </a:lnTo>
                  <a:lnTo>
                    <a:pt x="76" y="142"/>
                  </a:lnTo>
                  <a:lnTo>
                    <a:pt x="75" y="142"/>
                  </a:lnTo>
                  <a:lnTo>
                    <a:pt x="71" y="140"/>
                  </a:lnTo>
                  <a:lnTo>
                    <a:pt x="67" y="136"/>
                  </a:lnTo>
                  <a:lnTo>
                    <a:pt x="61" y="131"/>
                  </a:lnTo>
                  <a:lnTo>
                    <a:pt x="57" y="125"/>
                  </a:lnTo>
                  <a:lnTo>
                    <a:pt x="54" y="117"/>
                  </a:lnTo>
                  <a:lnTo>
                    <a:pt x="48" y="110"/>
                  </a:lnTo>
                  <a:lnTo>
                    <a:pt x="42" y="102"/>
                  </a:lnTo>
                  <a:lnTo>
                    <a:pt x="37" y="95"/>
                  </a:lnTo>
                  <a:lnTo>
                    <a:pt x="31" y="85"/>
                  </a:lnTo>
                  <a:lnTo>
                    <a:pt x="27" y="77"/>
                  </a:lnTo>
                  <a:lnTo>
                    <a:pt x="21" y="70"/>
                  </a:lnTo>
                  <a:lnTo>
                    <a:pt x="18" y="62"/>
                  </a:lnTo>
                  <a:lnTo>
                    <a:pt x="12" y="55"/>
                  </a:lnTo>
                  <a:lnTo>
                    <a:pt x="10" y="49"/>
                  </a:lnTo>
                  <a:lnTo>
                    <a:pt x="6" y="43"/>
                  </a:lnTo>
                  <a:lnTo>
                    <a:pt x="6" y="43"/>
                  </a:lnTo>
                  <a:lnTo>
                    <a:pt x="4" y="34"/>
                  </a:lnTo>
                  <a:lnTo>
                    <a:pt x="10" y="26"/>
                  </a:lnTo>
                  <a:lnTo>
                    <a:pt x="16" y="20"/>
                  </a:lnTo>
                  <a:lnTo>
                    <a:pt x="19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3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61" name="Freeform 29"/>
            <p:cNvSpPr>
              <a:spLocks/>
            </p:cNvSpPr>
            <p:nvPr/>
          </p:nvSpPr>
          <p:spPr bwMode="auto">
            <a:xfrm>
              <a:off x="2523" y="2389"/>
              <a:ext cx="264" cy="167"/>
            </a:xfrm>
            <a:custGeom>
              <a:avLst/>
              <a:gdLst/>
              <a:ahLst/>
              <a:cxnLst>
                <a:cxn ang="0">
                  <a:pos x="34" y="10"/>
                </a:cxn>
                <a:cxn ang="0">
                  <a:pos x="30" y="17"/>
                </a:cxn>
                <a:cxn ang="0">
                  <a:pos x="30" y="29"/>
                </a:cxn>
                <a:cxn ang="0">
                  <a:pos x="30" y="42"/>
                </a:cxn>
                <a:cxn ang="0">
                  <a:pos x="34" y="59"/>
                </a:cxn>
                <a:cxn ang="0">
                  <a:pos x="42" y="78"/>
                </a:cxn>
                <a:cxn ang="0">
                  <a:pos x="49" y="93"/>
                </a:cxn>
                <a:cxn ang="0">
                  <a:pos x="57" y="105"/>
                </a:cxn>
                <a:cxn ang="0">
                  <a:pos x="66" y="116"/>
                </a:cxn>
                <a:cxn ang="0">
                  <a:pos x="78" y="128"/>
                </a:cxn>
                <a:cxn ang="0">
                  <a:pos x="91" y="139"/>
                </a:cxn>
                <a:cxn ang="0">
                  <a:pos x="106" y="152"/>
                </a:cxn>
                <a:cxn ang="0">
                  <a:pos x="123" y="164"/>
                </a:cxn>
                <a:cxn ang="0">
                  <a:pos x="142" y="177"/>
                </a:cxn>
                <a:cxn ang="0">
                  <a:pos x="165" y="190"/>
                </a:cxn>
                <a:cxn ang="0">
                  <a:pos x="192" y="202"/>
                </a:cxn>
                <a:cxn ang="0">
                  <a:pos x="218" y="215"/>
                </a:cxn>
                <a:cxn ang="0">
                  <a:pos x="249" y="228"/>
                </a:cxn>
                <a:cxn ang="0">
                  <a:pos x="283" y="242"/>
                </a:cxn>
                <a:cxn ang="0">
                  <a:pos x="319" y="255"/>
                </a:cxn>
                <a:cxn ang="0">
                  <a:pos x="359" y="268"/>
                </a:cxn>
                <a:cxn ang="0">
                  <a:pos x="403" y="282"/>
                </a:cxn>
                <a:cxn ang="0">
                  <a:pos x="450" y="295"/>
                </a:cxn>
                <a:cxn ang="0">
                  <a:pos x="501" y="308"/>
                </a:cxn>
                <a:cxn ang="0">
                  <a:pos x="479" y="335"/>
                </a:cxn>
                <a:cxn ang="0">
                  <a:pos x="471" y="333"/>
                </a:cxn>
                <a:cxn ang="0">
                  <a:pos x="465" y="331"/>
                </a:cxn>
                <a:cxn ang="0">
                  <a:pos x="456" y="329"/>
                </a:cxn>
                <a:cxn ang="0">
                  <a:pos x="442" y="325"/>
                </a:cxn>
                <a:cxn ang="0">
                  <a:pos x="429" y="321"/>
                </a:cxn>
                <a:cxn ang="0">
                  <a:pos x="412" y="318"/>
                </a:cxn>
                <a:cxn ang="0">
                  <a:pos x="395" y="314"/>
                </a:cxn>
                <a:cxn ang="0">
                  <a:pos x="376" y="308"/>
                </a:cxn>
                <a:cxn ang="0">
                  <a:pos x="355" y="302"/>
                </a:cxn>
                <a:cxn ang="0">
                  <a:pos x="334" y="295"/>
                </a:cxn>
                <a:cxn ang="0">
                  <a:pos x="313" y="289"/>
                </a:cxn>
                <a:cxn ang="0">
                  <a:pos x="289" y="282"/>
                </a:cxn>
                <a:cxn ang="0">
                  <a:pos x="266" y="272"/>
                </a:cxn>
                <a:cxn ang="0">
                  <a:pos x="243" y="263"/>
                </a:cxn>
                <a:cxn ang="0">
                  <a:pos x="220" y="255"/>
                </a:cxn>
                <a:cxn ang="0">
                  <a:pos x="195" y="244"/>
                </a:cxn>
                <a:cxn ang="0">
                  <a:pos x="173" y="232"/>
                </a:cxn>
                <a:cxn ang="0">
                  <a:pos x="150" y="221"/>
                </a:cxn>
                <a:cxn ang="0">
                  <a:pos x="129" y="207"/>
                </a:cxn>
                <a:cxn ang="0">
                  <a:pos x="108" y="194"/>
                </a:cxn>
                <a:cxn ang="0">
                  <a:pos x="87" y="181"/>
                </a:cxn>
                <a:cxn ang="0">
                  <a:pos x="70" y="166"/>
                </a:cxn>
                <a:cxn ang="0">
                  <a:pos x="53" y="150"/>
                </a:cxn>
                <a:cxn ang="0">
                  <a:pos x="38" y="133"/>
                </a:cxn>
                <a:cxn ang="0">
                  <a:pos x="26" y="118"/>
                </a:cxn>
                <a:cxn ang="0">
                  <a:pos x="15" y="101"/>
                </a:cxn>
                <a:cxn ang="0">
                  <a:pos x="7" y="82"/>
                </a:cxn>
                <a:cxn ang="0">
                  <a:pos x="2" y="63"/>
                </a:cxn>
                <a:cxn ang="0">
                  <a:pos x="0" y="44"/>
                </a:cxn>
                <a:cxn ang="0">
                  <a:pos x="0" y="25"/>
                </a:cxn>
                <a:cxn ang="0">
                  <a:pos x="5" y="4"/>
                </a:cxn>
                <a:cxn ang="0">
                  <a:pos x="9" y="0"/>
                </a:cxn>
                <a:cxn ang="0">
                  <a:pos x="21" y="2"/>
                </a:cxn>
                <a:cxn ang="0">
                  <a:pos x="30" y="6"/>
                </a:cxn>
                <a:cxn ang="0">
                  <a:pos x="36" y="8"/>
                </a:cxn>
              </a:cxnLst>
              <a:rect l="0" t="0" r="r" b="b"/>
              <a:pathLst>
                <a:path w="528" h="335">
                  <a:moveTo>
                    <a:pt x="36" y="8"/>
                  </a:moveTo>
                  <a:lnTo>
                    <a:pt x="34" y="10"/>
                  </a:lnTo>
                  <a:lnTo>
                    <a:pt x="32" y="15"/>
                  </a:lnTo>
                  <a:lnTo>
                    <a:pt x="30" y="17"/>
                  </a:lnTo>
                  <a:lnTo>
                    <a:pt x="30" y="23"/>
                  </a:lnTo>
                  <a:lnTo>
                    <a:pt x="30" y="29"/>
                  </a:lnTo>
                  <a:lnTo>
                    <a:pt x="30" y="36"/>
                  </a:lnTo>
                  <a:lnTo>
                    <a:pt x="30" y="42"/>
                  </a:lnTo>
                  <a:lnTo>
                    <a:pt x="32" y="52"/>
                  </a:lnTo>
                  <a:lnTo>
                    <a:pt x="34" y="59"/>
                  </a:lnTo>
                  <a:lnTo>
                    <a:pt x="38" y="69"/>
                  </a:lnTo>
                  <a:lnTo>
                    <a:pt x="42" y="78"/>
                  </a:lnTo>
                  <a:lnTo>
                    <a:pt x="47" y="88"/>
                  </a:lnTo>
                  <a:lnTo>
                    <a:pt x="49" y="93"/>
                  </a:lnTo>
                  <a:lnTo>
                    <a:pt x="53" y="99"/>
                  </a:lnTo>
                  <a:lnTo>
                    <a:pt x="57" y="105"/>
                  </a:lnTo>
                  <a:lnTo>
                    <a:pt x="62" y="111"/>
                  </a:lnTo>
                  <a:lnTo>
                    <a:pt x="66" y="116"/>
                  </a:lnTo>
                  <a:lnTo>
                    <a:pt x="72" y="122"/>
                  </a:lnTo>
                  <a:lnTo>
                    <a:pt x="78" y="128"/>
                  </a:lnTo>
                  <a:lnTo>
                    <a:pt x="85" y="133"/>
                  </a:lnTo>
                  <a:lnTo>
                    <a:pt x="91" y="139"/>
                  </a:lnTo>
                  <a:lnTo>
                    <a:pt x="99" y="145"/>
                  </a:lnTo>
                  <a:lnTo>
                    <a:pt x="106" y="152"/>
                  </a:lnTo>
                  <a:lnTo>
                    <a:pt x="116" y="158"/>
                  </a:lnTo>
                  <a:lnTo>
                    <a:pt x="123" y="164"/>
                  </a:lnTo>
                  <a:lnTo>
                    <a:pt x="133" y="169"/>
                  </a:lnTo>
                  <a:lnTo>
                    <a:pt x="142" y="177"/>
                  </a:lnTo>
                  <a:lnTo>
                    <a:pt x="154" y="183"/>
                  </a:lnTo>
                  <a:lnTo>
                    <a:pt x="165" y="190"/>
                  </a:lnTo>
                  <a:lnTo>
                    <a:pt x="178" y="196"/>
                  </a:lnTo>
                  <a:lnTo>
                    <a:pt x="192" y="202"/>
                  </a:lnTo>
                  <a:lnTo>
                    <a:pt x="205" y="209"/>
                  </a:lnTo>
                  <a:lnTo>
                    <a:pt x="218" y="215"/>
                  </a:lnTo>
                  <a:lnTo>
                    <a:pt x="233" y="223"/>
                  </a:lnTo>
                  <a:lnTo>
                    <a:pt x="249" y="228"/>
                  </a:lnTo>
                  <a:lnTo>
                    <a:pt x="266" y="236"/>
                  </a:lnTo>
                  <a:lnTo>
                    <a:pt x="283" y="242"/>
                  </a:lnTo>
                  <a:lnTo>
                    <a:pt x="300" y="249"/>
                  </a:lnTo>
                  <a:lnTo>
                    <a:pt x="319" y="255"/>
                  </a:lnTo>
                  <a:lnTo>
                    <a:pt x="340" y="263"/>
                  </a:lnTo>
                  <a:lnTo>
                    <a:pt x="359" y="268"/>
                  </a:lnTo>
                  <a:lnTo>
                    <a:pt x="380" y="276"/>
                  </a:lnTo>
                  <a:lnTo>
                    <a:pt x="403" y="282"/>
                  </a:lnTo>
                  <a:lnTo>
                    <a:pt x="425" y="289"/>
                  </a:lnTo>
                  <a:lnTo>
                    <a:pt x="450" y="295"/>
                  </a:lnTo>
                  <a:lnTo>
                    <a:pt x="475" y="301"/>
                  </a:lnTo>
                  <a:lnTo>
                    <a:pt x="501" y="308"/>
                  </a:lnTo>
                  <a:lnTo>
                    <a:pt x="528" y="316"/>
                  </a:lnTo>
                  <a:lnTo>
                    <a:pt x="479" y="335"/>
                  </a:lnTo>
                  <a:lnTo>
                    <a:pt x="477" y="333"/>
                  </a:lnTo>
                  <a:lnTo>
                    <a:pt x="471" y="333"/>
                  </a:lnTo>
                  <a:lnTo>
                    <a:pt x="467" y="331"/>
                  </a:lnTo>
                  <a:lnTo>
                    <a:pt x="465" y="331"/>
                  </a:lnTo>
                  <a:lnTo>
                    <a:pt x="460" y="329"/>
                  </a:lnTo>
                  <a:lnTo>
                    <a:pt x="456" y="329"/>
                  </a:lnTo>
                  <a:lnTo>
                    <a:pt x="448" y="327"/>
                  </a:lnTo>
                  <a:lnTo>
                    <a:pt x="442" y="325"/>
                  </a:lnTo>
                  <a:lnTo>
                    <a:pt x="435" y="323"/>
                  </a:lnTo>
                  <a:lnTo>
                    <a:pt x="429" y="321"/>
                  </a:lnTo>
                  <a:lnTo>
                    <a:pt x="420" y="320"/>
                  </a:lnTo>
                  <a:lnTo>
                    <a:pt x="412" y="318"/>
                  </a:lnTo>
                  <a:lnTo>
                    <a:pt x="404" y="316"/>
                  </a:lnTo>
                  <a:lnTo>
                    <a:pt x="395" y="314"/>
                  </a:lnTo>
                  <a:lnTo>
                    <a:pt x="385" y="312"/>
                  </a:lnTo>
                  <a:lnTo>
                    <a:pt x="376" y="308"/>
                  </a:lnTo>
                  <a:lnTo>
                    <a:pt x="365" y="306"/>
                  </a:lnTo>
                  <a:lnTo>
                    <a:pt x="355" y="302"/>
                  </a:lnTo>
                  <a:lnTo>
                    <a:pt x="344" y="299"/>
                  </a:lnTo>
                  <a:lnTo>
                    <a:pt x="334" y="295"/>
                  </a:lnTo>
                  <a:lnTo>
                    <a:pt x="323" y="291"/>
                  </a:lnTo>
                  <a:lnTo>
                    <a:pt x="313" y="289"/>
                  </a:lnTo>
                  <a:lnTo>
                    <a:pt x="300" y="285"/>
                  </a:lnTo>
                  <a:lnTo>
                    <a:pt x="289" y="282"/>
                  </a:lnTo>
                  <a:lnTo>
                    <a:pt x="277" y="276"/>
                  </a:lnTo>
                  <a:lnTo>
                    <a:pt x="266" y="272"/>
                  </a:lnTo>
                  <a:lnTo>
                    <a:pt x="254" y="266"/>
                  </a:lnTo>
                  <a:lnTo>
                    <a:pt x="243" y="263"/>
                  </a:lnTo>
                  <a:lnTo>
                    <a:pt x="232" y="257"/>
                  </a:lnTo>
                  <a:lnTo>
                    <a:pt x="220" y="255"/>
                  </a:lnTo>
                  <a:lnTo>
                    <a:pt x="207" y="249"/>
                  </a:lnTo>
                  <a:lnTo>
                    <a:pt x="195" y="244"/>
                  </a:lnTo>
                  <a:lnTo>
                    <a:pt x="184" y="238"/>
                  </a:lnTo>
                  <a:lnTo>
                    <a:pt x="173" y="232"/>
                  </a:lnTo>
                  <a:lnTo>
                    <a:pt x="161" y="226"/>
                  </a:lnTo>
                  <a:lnTo>
                    <a:pt x="150" y="221"/>
                  </a:lnTo>
                  <a:lnTo>
                    <a:pt x="138" y="213"/>
                  </a:lnTo>
                  <a:lnTo>
                    <a:pt x="129" y="207"/>
                  </a:lnTo>
                  <a:lnTo>
                    <a:pt x="118" y="200"/>
                  </a:lnTo>
                  <a:lnTo>
                    <a:pt x="108" y="194"/>
                  </a:lnTo>
                  <a:lnTo>
                    <a:pt x="97" y="187"/>
                  </a:lnTo>
                  <a:lnTo>
                    <a:pt x="87" y="181"/>
                  </a:lnTo>
                  <a:lnTo>
                    <a:pt x="80" y="173"/>
                  </a:lnTo>
                  <a:lnTo>
                    <a:pt x="70" y="166"/>
                  </a:lnTo>
                  <a:lnTo>
                    <a:pt x="61" y="158"/>
                  </a:lnTo>
                  <a:lnTo>
                    <a:pt x="53" y="150"/>
                  </a:lnTo>
                  <a:lnTo>
                    <a:pt x="45" y="143"/>
                  </a:lnTo>
                  <a:lnTo>
                    <a:pt x="38" y="133"/>
                  </a:lnTo>
                  <a:lnTo>
                    <a:pt x="32" y="126"/>
                  </a:lnTo>
                  <a:lnTo>
                    <a:pt x="26" y="118"/>
                  </a:lnTo>
                  <a:lnTo>
                    <a:pt x="21" y="109"/>
                  </a:lnTo>
                  <a:lnTo>
                    <a:pt x="15" y="101"/>
                  </a:lnTo>
                  <a:lnTo>
                    <a:pt x="11" y="92"/>
                  </a:lnTo>
                  <a:lnTo>
                    <a:pt x="7" y="82"/>
                  </a:lnTo>
                  <a:lnTo>
                    <a:pt x="4" y="73"/>
                  </a:lnTo>
                  <a:lnTo>
                    <a:pt x="2" y="63"/>
                  </a:lnTo>
                  <a:lnTo>
                    <a:pt x="0" y="54"/>
                  </a:lnTo>
                  <a:lnTo>
                    <a:pt x="0" y="44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5" y="4"/>
                  </a:lnTo>
                  <a:lnTo>
                    <a:pt x="5" y="0"/>
                  </a:lnTo>
                  <a:lnTo>
                    <a:pt x="9" y="0"/>
                  </a:lnTo>
                  <a:lnTo>
                    <a:pt x="15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30" y="6"/>
                  </a:lnTo>
                  <a:lnTo>
                    <a:pt x="34" y="8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62" name="Freeform 30"/>
            <p:cNvSpPr>
              <a:spLocks/>
            </p:cNvSpPr>
            <p:nvPr/>
          </p:nvSpPr>
          <p:spPr bwMode="auto">
            <a:xfrm>
              <a:off x="2637" y="2547"/>
              <a:ext cx="150" cy="236"/>
            </a:xfrm>
            <a:custGeom>
              <a:avLst/>
              <a:gdLst/>
              <a:ahLst/>
              <a:cxnLst>
                <a:cxn ang="0">
                  <a:pos x="290" y="13"/>
                </a:cxn>
                <a:cxn ang="0">
                  <a:pos x="273" y="38"/>
                </a:cxn>
                <a:cxn ang="0">
                  <a:pos x="258" y="63"/>
                </a:cxn>
                <a:cxn ang="0">
                  <a:pos x="243" y="83"/>
                </a:cxn>
                <a:cxn ang="0">
                  <a:pos x="230" y="106"/>
                </a:cxn>
                <a:cxn ang="0">
                  <a:pos x="216" y="129"/>
                </a:cxn>
                <a:cxn ang="0">
                  <a:pos x="205" y="152"/>
                </a:cxn>
                <a:cxn ang="0">
                  <a:pos x="192" y="173"/>
                </a:cxn>
                <a:cxn ang="0">
                  <a:pos x="180" y="196"/>
                </a:cxn>
                <a:cxn ang="0">
                  <a:pos x="167" y="218"/>
                </a:cxn>
                <a:cxn ang="0">
                  <a:pos x="157" y="241"/>
                </a:cxn>
                <a:cxn ang="0">
                  <a:pos x="146" y="260"/>
                </a:cxn>
                <a:cxn ang="0">
                  <a:pos x="135" y="281"/>
                </a:cxn>
                <a:cxn ang="0">
                  <a:pos x="121" y="304"/>
                </a:cxn>
                <a:cxn ang="0">
                  <a:pos x="112" y="325"/>
                </a:cxn>
                <a:cxn ang="0">
                  <a:pos x="100" y="346"/>
                </a:cxn>
                <a:cxn ang="0">
                  <a:pos x="89" y="369"/>
                </a:cxn>
                <a:cxn ang="0">
                  <a:pos x="78" y="389"/>
                </a:cxn>
                <a:cxn ang="0">
                  <a:pos x="66" y="412"/>
                </a:cxn>
                <a:cxn ang="0">
                  <a:pos x="55" y="433"/>
                </a:cxn>
                <a:cxn ang="0">
                  <a:pos x="43" y="456"/>
                </a:cxn>
                <a:cxn ang="0">
                  <a:pos x="30" y="469"/>
                </a:cxn>
                <a:cxn ang="0">
                  <a:pos x="15" y="471"/>
                </a:cxn>
                <a:cxn ang="0">
                  <a:pos x="2" y="462"/>
                </a:cxn>
                <a:cxn ang="0">
                  <a:pos x="13" y="441"/>
                </a:cxn>
                <a:cxn ang="0">
                  <a:pos x="24" y="420"/>
                </a:cxn>
                <a:cxn ang="0">
                  <a:pos x="34" y="399"/>
                </a:cxn>
                <a:cxn ang="0">
                  <a:pos x="43" y="378"/>
                </a:cxn>
                <a:cxn ang="0">
                  <a:pos x="55" y="361"/>
                </a:cxn>
                <a:cxn ang="0">
                  <a:pos x="64" y="340"/>
                </a:cxn>
                <a:cxn ang="0">
                  <a:pos x="74" y="319"/>
                </a:cxn>
                <a:cxn ang="0">
                  <a:pos x="83" y="300"/>
                </a:cxn>
                <a:cxn ang="0">
                  <a:pos x="95" y="281"/>
                </a:cxn>
                <a:cxn ang="0">
                  <a:pos x="104" y="260"/>
                </a:cxn>
                <a:cxn ang="0">
                  <a:pos x="114" y="241"/>
                </a:cxn>
                <a:cxn ang="0">
                  <a:pos x="123" y="220"/>
                </a:cxn>
                <a:cxn ang="0">
                  <a:pos x="137" y="199"/>
                </a:cxn>
                <a:cxn ang="0">
                  <a:pos x="146" y="177"/>
                </a:cxn>
                <a:cxn ang="0">
                  <a:pos x="159" y="158"/>
                </a:cxn>
                <a:cxn ang="0">
                  <a:pos x="171" y="135"/>
                </a:cxn>
                <a:cxn ang="0">
                  <a:pos x="184" y="112"/>
                </a:cxn>
                <a:cxn ang="0">
                  <a:pos x="199" y="89"/>
                </a:cxn>
                <a:cxn ang="0">
                  <a:pos x="213" y="64"/>
                </a:cxn>
                <a:cxn ang="0">
                  <a:pos x="230" y="40"/>
                </a:cxn>
                <a:cxn ang="0">
                  <a:pos x="247" y="17"/>
                </a:cxn>
              </a:cxnLst>
              <a:rect l="0" t="0" r="r" b="b"/>
              <a:pathLst>
                <a:path w="300" h="471">
                  <a:moveTo>
                    <a:pt x="300" y="0"/>
                  </a:moveTo>
                  <a:lnTo>
                    <a:pt x="296" y="5"/>
                  </a:lnTo>
                  <a:lnTo>
                    <a:pt x="290" y="13"/>
                  </a:lnTo>
                  <a:lnTo>
                    <a:pt x="285" y="23"/>
                  </a:lnTo>
                  <a:lnTo>
                    <a:pt x="279" y="30"/>
                  </a:lnTo>
                  <a:lnTo>
                    <a:pt x="273" y="38"/>
                  </a:lnTo>
                  <a:lnTo>
                    <a:pt x="268" y="45"/>
                  </a:lnTo>
                  <a:lnTo>
                    <a:pt x="264" y="53"/>
                  </a:lnTo>
                  <a:lnTo>
                    <a:pt x="258" y="63"/>
                  </a:lnTo>
                  <a:lnTo>
                    <a:pt x="252" y="68"/>
                  </a:lnTo>
                  <a:lnTo>
                    <a:pt x="249" y="76"/>
                  </a:lnTo>
                  <a:lnTo>
                    <a:pt x="243" y="83"/>
                  </a:lnTo>
                  <a:lnTo>
                    <a:pt x="239" y="93"/>
                  </a:lnTo>
                  <a:lnTo>
                    <a:pt x="235" y="99"/>
                  </a:lnTo>
                  <a:lnTo>
                    <a:pt x="230" y="106"/>
                  </a:lnTo>
                  <a:lnTo>
                    <a:pt x="226" y="114"/>
                  </a:lnTo>
                  <a:lnTo>
                    <a:pt x="222" y="123"/>
                  </a:lnTo>
                  <a:lnTo>
                    <a:pt x="216" y="129"/>
                  </a:lnTo>
                  <a:lnTo>
                    <a:pt x="213" y="137"/>
                  </a:lnTo>
                  <a:lnTo>
                    <a:pt x="209" y="144"/>
                  </a:lnTo>
                  <a:lnTo>
                    <a:pt x="205" y="152"/>
                  </a:lnTo>
                  <a:lnTo>
                    <a:pt x="199" y="158"/>
                  </a:lnTo>
                  <a:lnTo>
                    <a:pt x="195" y="165"/>
                  </a:lnTo>
                  <a:lnTo>
                    <a:pt x="192" y="173"/>
                  </a:lnTo>
                  <a:lnTo>
                    <a:pt x="188" y="182"/>
                  </a:lnTo>
                  <a:lnTo>
                    <a:pt x="182" y="188"/>
                  </a:lnTo>
                  <a:lnTo>
                    <a:pt x="180" y="196"/>
                  </a:lnTo>
                  <a:lnTo>
                    <a:pt x="176" y="203"/>
                  </a:lnTo>
                  <a:lnTo>
                    <a:pt x="173" y="211"/>
                  </a:lnTo>
                  <a:lnTo>
                    <a:pt x="167" y="218"/>
                  </a:lnTo>
                  <a:lnTo>
                    <a:pt x="165" y="224"/>
                  </a:lnTo>
                  <a:lnTo>
                    <a:pt x="159" y="232"/>
                  </a:lnTo>
                  <a:lnTo>
                    <a:pt x="157" y="241"/>
                  </a:lnTo>
                  <a:lnTo>
                    <a:pt x="152" y="247"/>
                  </a:lnTo>
                  <a:lnTo>
                    <a:pt x="148" y="254"/>
                  </a:lnTo>
                  <a:lnTo>
                    <a:pt x="146" y="260"/>
                  </a:lnTo>
                  <a:lnTo>
                    <a:pt x="142" y="268"/>
                  </a:lnTo>
                  <a:lnTo>
                    <a:pt x="137" y="275"/>
                  </a:lnTo>
                  <a:lnTo>
                    <a:pt x="135" y="281"/>
                  </a:lnTo>
                  <a:lnTo>
                    <a:pt x="129" y="289"/>
                  </a:lnTo>
                  <a:lnTo>
                    <a:pt x="127" y="296"/>
                  </a:lnTo>
                  <a:lnTo>
                    <a:pt x="121" y="304"/>
                  </a:lnTo>
                  <a:lnTo>
                    <a:pt x="119" y="310"/>
                  </a:lnTo>
                  <a:lnTo>
                    <a:pt x="116" y="317"/>
                  </a:lnTo>
                  <a:lnTo>
                    <a:pt x="112" y="325"/>
                  </a:lnTo>
                  <a:lnTo>
                    <a:pt x="108" y="332"/>
                  </a:lnTo>
                  <a:lnTo>
                    <a:pt x="104" y="340"/>
                  </a:lnTo>
                  <a:lnTo>
                    <a:pt x="100" y="346"/>
                  </a:lnTo>
                  <a:lnTo>
                    <a:pt x="97" y="353"/>
                  </a:lnTo>
                  <a:lnTo>
                    <a:pt x="93" y="361"/>
                  </a:lnTo>
                  <a:lnTo>
                    <a:pt x="89" y="369"/>
                  </a:lnTo>
                  <a:lnTo>
                    <a:pt x="85" y="374"/>
                  </a:lnTo>
                  <a:lnTo>
                    <a:pt x="81" y="382"/>
                  </a:lnTo>
                  <a:lnTo>
                    <a:pt x="78" y="389"/>
                  </a:lnTo>
                  <a:lnTo>
                    <a:pt x="74" y="397"/>
                  </a:lnTo>
                  <a:lnTo>
                    <a:pt x="70" y="405"/>
                  </a:lnTo>
                  <a:lnTo>
                    <a:pt x="66" y="412"/>
                  </a:lnTo>
                  <a:lnTo>
                    <a:pt x="62" y="418"/>
                  </a:lnTo>
                  <a:lnTo>
                    <a:pt x="59" y="426"/>
                  </a:lnTo>
                  <a:lnTo>
                    <a:pt x="55" y="433"/>
                  </a:lnTo>
                  <a:lnTo>
                    <a:pt x="51" y="441"/>
                  </a:lnTo>
                  <a:lnTo>
                    <a:pt x="47" y="448"/>
                  </a:lnTo>
                  <a:lnTo>
                    <a:pt x="43" y="456"/>
                  </a:lnTo>
                  <a:lnTo>
                    <a:pt x="40" y="464"/>
                  </a:lnTo>
                  <a:lnTo>
                    <a:pt x="36" y="471"/>
                  </a:lnTo>
                  <a:lnTo>
                    <a:pt x="30" y="469"/>
                  </a:lnTo>
                  <a:lnTo>
                    <a:pt x="26" y="469"/>
                  </a:lnTo>
                  <a:lnTo>
                    <a:pt x="21" y="471"/>
                  </a:lnTo>
                  <a:lnTo>
                    <a:pt x="15" y="471"/>
                  </a:lnTo>
                  <a:lnTo>
                    <a:pt x="5" y="471"/>
                  </a:lnTo>
                  <a:lnTo>
                    <a:pt x="0" y="469"/>
                  </a:lnTo>
                  <a:lnTo>
                    <a:pt x="2" y="462"/>
                  </a:lnTo>
                  <a:lnTo>
                    <a:pt x="5" y="454"/>
                  </a:lnTo>
                  <a:lnTo>
                    <a:pt x="9" y="446"/>
                  </a:lnTo>
                  <a:lnTo>
                    <a:pt x="13" y="441"/>
                  </a:lnTo>
                  <a:lnTo>
                    <a:pt x="17" y="433"/>
                  </a:lnTo>
                  <a:lnTo>
                    <a:pt x="21" y="427"/>
                  </a:lnTo>
                  <a:lnTo>
                    <a:pt x="24" y="420"/>
                  </a:lnTo>
                  <a:lnTo>
                    <a:pt x="28" y="412"/>
                  </a:lnTo>
                  <a:lnTo>
                    <a:pt x="30" y="405"/>
                  </a:lnTo>
                  <a:lnTo>
                    <a:pt x="34" y="399"/>
                  </a:lnTo>
                  <a:lnTo>
                    <a:pt x="38" y="393"/>
                  </a:lnTo>
                  <a:lnTo>
                    <a:pt x="42" y="386"/>
                  </a:lnTo>
                  <a:lnTo>
                    <a:pt x="43" y="378"/>
                  </a:lnTo>
                  <a:lnTo>
                    <a:pt x="47" y="372"/>
                  </a:lnTo>
                  <a:lnTo>
                    <a:pt x="51" y="367"/>
                  </a:lnTo>
                  <a:lnTo>
                    <a:pt x="55" y="361"/>
                  </a:lnTo>
                  <a:lnTo>
                    <a:pt x="59" y="353"/>
                  </a:lnTo>
                  <a:lnTo>
                    <a:pt x="61" y="346"/>
                  </a:lnTo>
                  <a:lnTo>
                    <a:pt x="64" y="340"/>
                  </a:lnTo>
                  <a:lnTo>
                    <a:pt x="68" y="332"/>
                  </a:lnTo>
                  <a:lnTo>
                    <a:pt x="70" y="325"/>
                  </a:lnTo>
                  <a:lnTo>
                    <a:pt x="74" y="319"/>
                  </a:lnTo>
                  <a:lnTo>
                    <a:pt x="78" y="313"/>
                  </a:lnTo>
                  <a:lnTo>
                    <a:pt x="81" y="308"/>
                  </a:lnTo>
                  <a:lnTo>
                    <a:pt x="83" y="300"/>
                  </a:lnTo>
                  <a:lnTo>
                    <a:pt x="87" y="292"/>
                  </a:lnTo>
                  <a:lnTo>
                    <a:pt x="91" y="287"/>
                  </a:lnTo>
                  <a:lnTo>
                    <a:pt x="95" y="281"/>
                  </a:lnTo>
                  <a:lnTo>
                    <a:pt x="97" y="273"/>
                  </a:lnTo>
                  <a:lnTo>
                    <a:pt x="100" y="268"/>
                  </a:lnTo>
                  <a:lnTo>
                    <a:pt x="104" y="260"/>
                  </a:lnTo>
                  <a:lnTo>
                    <a:pt x="108" y="254"/>
                  </a:lnTo>
                  <a:lnTo>
                    <a:pt x="112" y="247"/>
                  </a:lnTo>
                  <a:lnTo>
                    <a:pt x="114" y="241"/>
                  </a:lnTo>
                  <a:lnTo>
                    <a:pt x="118" y="234"/>
                  </a:lnTo>
                  <a:lnTo>
                    <a:pt x="121" y="226"/>
                  </a:lnTo>
                  <a:lnTo>
                    <a:pt x="123" y="220"/>
                  </a:lnTo>
                  <a:lnTo>
                    <a:pt x="127" y="213"/>
                  </a:lnTo>
                  <a:lnTo>
                    <a:pt x="131" y="205"/>
                  </a:lnTo>
                  <a:lnTo>
                    <a:pt x="137" y="199"/>
                  </a:lnTo>
                  <a:lnTo>
                    <a:pt x="138" y="192"/>
                  </a:lnTo>
                  <a:lnTo>
                    <a:pt x="142" y="184"/>
                  </a:lnTo>
                  <a:lnTo>
                    <a:pt x="146" y="177"/>
                  </a:lnTo>
                  <a:lnTo>
                    <a:pt x="152" y="171"/>
                  </a:lnTo>
                  <a:lnTo>
                    <a:pt x="154" y="163"/>
                  </a:lnTo>
                  <a:lnTo>
                    <a:pt x="159" y="158"/>
                  </a:lnTo>
                  <a:lnTo>
                    <a:pt x="163" y="150"/>
                  </a:lnTo>
                  <a:lnTo>
                    <a:pt x="167" y="142"/>
                  </a:lnTo>
                  <a:lnTo>
                    <a:pt x="171" y="135"/>
                  </a:lnTo>
                  <a:lnTo>
                    <a:pt x="176" y="127"/>
                  </a:lnTo>
                  <a:lnTo>
                    <a:pt x="180" y="120"/>
                  </a:lnTo>
                  <a:lnTo>
                    <a:pt x="184" y="112"/>
                  </a:lnTo>
                  <a:lnTo>
                    <a:pt x="188" y="102"/>
                  </a:lnTo>
                  <a:lnTo>
                    <a:pt x="194" y="97"/>
                  </a:lnTo>
                  <a:lnTo>
                    <a:pt x="199" y="89"/>
                  </a:lnTo>
                  <a:lnTo>
                    <a:pt x="205" y="82"/>
                  </a:lnTo>
                  <a:lnTo>
                    <a:pt x="209" y="72"/>
                  </a:lnTo>
                  <a:lnTo>
                    <a:pt x="213" y="64"/>
                  </a:lnTo>
                  <a:lnTo>
                    <a:pt x="218" y="57"/>
                  </a:lnTo>
                  <a:lnTo>
                    <a:pt x="224" y="49"/>
                  </a:lnTo>
                  <a:lnTo>
                    <a:pt x="230" y="40"/>
                  </a:lnTo>
                  <a:lnTo>
                    <a:pt x="235" y="32"/>
                  </a:lnTo>
                  <a:lnTo>
                    <a:pt x="239" y="25"/>
                  </a:lnTo>
                  <a:lnTo>
                    <a:pt x="247" y="17"/>
                  </a:lnTo>
                  <a:lnTo>
                    <a:pt x="30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66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63" name="Freeform 31"/>
            <p:cNvSpPr>
              <a:spLocks/>
            </p:cNvSpPr>
            <p:nvPr/>
          </p:nvSpPr>
          <p:spPr bwMode="auto">
            <a:xfrm>
              <a:off x="2594" y="1966"/>
              <a:ext cx="114" cy="85"/>
            </a:xfrm>
            <a:custGeom>
              <a:avLst/>
              <a:gdLst/>
              <a:ahLst/>
              <a:cxnLst>
                <a:cxn ang="0">
                  <a:pos x="217" y="134"/>
                </a:cxn>
                <a:cxn ang="0">
                  <a:pos x="207" y="125"/>
                </a:cxn>
                <a:cxn ang="0">
                  <a:pos x="198" y="117"/>
                </a:cxn>
                <a:cxn ang="0">
                  <a:pos x="187" y="108"/>
                </a:cxn>
                <a:cxn ang="0">
                  <a:pos x="173" y="96"/>
                </a:cxn>
                <a:cxn ang="0">
                  <a:pos x="158" y="83"/>
                </a:cxn>
                <a:cxn ang="0">
                  <a:pos x="143" y="72"/>
                </a:cxn>
                <a:cxn ang="0">
                  <a:pos x="128" y="58"/>
                </a:cxn>
                <a:cxn ang="0">
                  <a:pos x="111" y="45"/>
                </a:cxn>
                <a:cxn ang="0">
                  <a:pos x="93" y="34"/>
                </a:cxn>
                <a:cxn ang="0">
                  <a:pos x="80" y="22"/>
                </a:cxn>
                <a:cxn ang="0">
                  <a:pos x="67" y="13"/>
                </a:cxn>
                <a:cxn ang="0">
                  <a:pos x="55" y="5"/>
                </a:cxn>
                <a:cxn ang="0">
                  <a:pos x="42" y="0"/>
                </a:cxn>
                <a:cxn ang="0">
                  <a:pos x="29" y="1"/>
                </a:cxn>
                <a:cxn ang="0">
                  <a:pos x="12" y="13"/>
                </a:cxn>
                <a:cxn ang="0">
                  <a:pos x="2" y="30"/>
                </a:cxn>
                <a:cxn ang="0">
                  <a:pos x="2" y="49"/>
                </a:cxn>
                <a:cxn ang="0">
                  <a:pos x="12" y="58"/>
                </a:cxn>
                <a:cxn ang="0">
                  <a:pos x="25" y="68"/>
                </a:cxn>
                <a:cxn ang="0">
                  <a:pos x="36" y="76"/>
                </a:cxn>
                <a:cxn ang="0">
                  <a:pos x="50" y="85"/>
                </a:cxn>
                <a:cxn ang="0">
                  <a:pos x="65" y="95"/>
                </a:cxn>
                <a:cxn ang="0">
                  <a:pos x="82" y="104"/>
                </a:cxn>
                <a:cxn ang="0">
                  <a:pos x="99" y="115"/>
                </a:cxn>
                <a:cxn ang="0">
                  <a:pos x="118" y="125"/>
                </a:cxn>
                <a:cxn ang="0">
                  <a:pos x="133" y="134"/>
                </a:cxn>
                <a:cxn ang="0">
                  <a:pos x="149" y="142"/>
                </a:cxn>
                <a:cxn ang="0">
                  <a:pos x="166" y="150"/>
                </a:cxn>
                <a:cxn ang="0">
                  <a:pos x="177" y="157"/>
                </a:cxn>
                <a:cxn ang="0">
                  <a:pos x="190" y="163"/>
                </a:cxn>
                <a:cxn ang="0">
                  <a:pos x="204" y="169"/>
                </a:cxn>
                <a:cxn ang="0">
                  <a:pos x="213" y="167"/>
                </a:cxn>
                <a:cxn ang="0">
                  <a:pos x="223" y="159"/>
                </a:cxn>
                <a:cxn ang="0">
                  <a:pos x="228" y="152"/>
                </a:cxn>
                <a:cxn ang="0">
                  <a:pos x="226" y="142"/>
                </a:cxn>
                <a:cxn ang="0">
                  <a:pos x="221" y="136"/>
                </a:cxn>
              </a:cxnLst>
              <a:rect l="0" t="0" r="r" b="b"/>
              <a:pathLst>
                <a:path w="228" h="169">
                  <a:moveTo>
                    <a:pt x="221" y="136"/>
                  </a:moveTo>
                  <a:lnTo>
                    <a:pt x="217" y="134"/>
                  </a:lnTo>
                  <a:lnTo>
                    <a:pt x="211" y="129"/>
                  </a:lnTo>
                  <a:lnTo>
                    <a:pt x="207" y="125"/>
                  </a:lnTo>
                  <a:lnTo>
                    <a:pt x="204" y="121"/>
                  </a:lnTo>
                  <a:lnTo>
                    <a:pt x="198" y="117"/>
                  </a:lnTo>
                  <a:lnTo>
                    <a:pt x="194" y="114"/>
                  </a:lnTo>
                  <a:lnTo>
                    <a:pt x="187" y="108"/>
                  </a:lnTo>
                  <a:lnTo>
                    <a:pt x="179" y="102"/>
                  </a:lnTo>
                  <a:lnTo>
                    <a:pt x="173" y="96"/>
                  </a:lnTo>
                  <a:lnTo>
                    <a:pt x="166" y="91"/>
                  </a:lnTo>
                  <a:lnTo>
                    <a:pt x="158" y="83"/>
                  </a:lnTo>
                  <a:lnTo>
                    <a:pt x="150" y="77"/>
                  </a:lnTo>
                  <a:lnTo>
                    <a:pt x="143" y="72"/>
                  </a:lnTo>
                  <a:lnTo>
                    <a:pt x="135" y="66"/>
                  </a:lnTo>
                  <a:lnTo>
                    <a:pt x="128" y="58"/>
                  </a:lnTo>
                  <a:lnTo>
                    <a:pt x="120" y="51"/>
                  </a:lnTo>
                  <a:lnTo>
                    <a:pt x="111" y="45"/>
                  </a:lnTo>
                  <a:lnTo>
                    <a:pt x="103" y="39"/>
                  </a:lnTo>
                  <a:lnTo>
                    <a:pt x="93" y="34"/>
                  </a:lnTo>
                  <a:lnTo>
                    <a:pt x="88" y="28"/>
                  </a:lnTo>
                  <a:lnTo>
                    <a:pt x="80" y="22"/>
                  </a:lnTo>
                  <a:lnTo>
                    <a:pt x="74" y="19"/>
                  </a:lnTo>
                  <a:lnTo>
                    <a:pt x="67" y="13"/>
                  </a:lnTo>
                  <a:lnTo>
                    <a:pt x="61" y="9"/>
                  </a:lnTo>
                  <a:lnTo>
                    <a:pt x="55" y="5"/>
                  </a:lnTo>
                  <a:lnTo>
                    <a:pt x="50" y="3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29" y="1"/>
                  </a:lnTo>
                  <a:lnTo>
                    <a:pt x="19" y="7"/>
                  </a:lnTo>
                  <a:lnTo>
                    <a:pt x="12" y="13"/>
                  </a:lnTo>
                  <a:lnTo>
                    <a:pt x="6" y="22"/>
                  </a:lnTo>
                  <a:lnTo>
                    <a:pt x="2" y="30"/>
                  </a:lnTo>
                  <a:lnTo>
                    <a:pt x="0" y="39"/>
                  </a:lnTo>
                  <a:lnTo>
                    <a:pt x="2" y="49"/>
                  </a:lnTo>
                  <a:lnTo>
                    <a:pt x="8" y="57"/>
                  </a:lnTo>
                  <a:lnTo>
                    <a:pt x="12" y="58"/>
                  </a:lnTo>
                  <a:lnTo>
                    <a:pt x="19" y="66"/>
                  </a:lnTo>
                  <a:lnTo>
                    <a:pt x="25" y="68"/>
                  </a:lnTo>
                  <a:lnTo>
                    <a:pt x="29" y="72"/>
                  </a:lnTo>
                  <a:lnTo>
                    <a:pt x="36" y="76"/>
                  </a:lnTo>
                  <a:lnTo>
                    <a:pt x="44" y="81"/>
                  </a:lnTo>
                  <a:lnTo>
                    <a:pt x="50" y="85"/>
                  </a:lnTo>
                  <a:lnTo>
                    <a:pt x="57" y="89"/>
                  </a:lnTo>
                  <a:lnTo>
                    <a:pt x="65" y="95"/>
                  </a:lnTo>
                  <a:lnTo>
                    <a:pt x="74" y="100"/>
                  </a:lnTo>
                  <a:lnTo>
                    <a:pt x="82" y="104"/>
                  </a:lnTo>
                  <a:lnTo>
                    <a:pt x="92" y="110"/>
                  </a:lnTo>
                  <a:lnTo>
                    <a:pt x="99" y="115"/>
                  </a:lnTo>
                  <a:lnTo>
                    <a:pt x="109" y="119"/>
                  </a:lnTo>
                  <a:lnTo>
                    <a:pt x="118" y="125"/>
                  </a:lnTo>
                  <a:lnTo>
                    <a:pt x="126" y="129"/>
                  </a:lnTo>
                  <a:lnTo>
                    <a:pt x="133" y="134"/>
                  </a:lnTo>
                  <a:lnTo>
                    <a:pt x="143" y="138"/>
                  </a:lnTo>
                  <a:lnTo>
                    <a:pt x="149" y="142"/>
                  </a:lnTo>
                  <a:lnTo>
                    <a:pt x="158" y="146"/>
                  </a:lnTo>
                  <a:lnTo>
                    <a:pt x="166" y="150"/>
                  </a:lnTo>
                  <a:lnTo>
                    <a:pt x="173" y="155"/>
                  </a:lnTo>
                  <a:lnTo>
                    <a:pt x="177" y="157"/>
                  </a:lnTo>
                  <a:lnTo>
                    <a:pt x="185" y="161"/>
                  </a:lnTo>
                  <a:lnTo>
                    <a:pt x="190" y="163"/>
                  </a:lnTo>
                  <a:lnTo>
                    <a:pt x="196" y="165"/>
                  </a:lnTo>
                  <a:lnTo>
                    <a:pt x="204" y="169"/>
                  </a:lnTo>
                  <a:lnTo>
                    <a:pt x="207" y="169"/>
                  </a:lnTo>
                  <a:lnTo>
                    <a:pt x="213" y="167"/>
                  </a:lnTo>
                  <a:lnTo>
                    <a:pt x="219" y="163"/>
                  </a:lnTo>
                  <a:lnTo>
                    <a:pt x="223" y="159"/>
                  </a:lnTo>
                  <a:lnTo>
                    <a:pt x="228" y="157"/>
                  </a:lnTo>
                  <a:lnTo>
                    <a:pt x="228" y="152"/>
                  </a:lnTo>
                  <a:lnTo>
                    <a:pt x="228" y="146"/>
                  </a:lnTo>
                  <a:lnTo>
                    <a:pt x="226" y="142"/>
                  </a:lnTo>
                  <a:lnTo>
                    <a:pt x="221" y="136"/>
                  </a:lnTo>
                  <a:lnTo>
                    <a:pt x="221" y="136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Историческая справка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3528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1990 г. в г. Ростов состоялся первый официальный чемпионат России по лапте среди мужских команд.</a:t>
            </a:r>
          </a:p>
          <a:p>
            <a:pPr algn="just">
              <a:lnSpc>
                <a:spcPct val="8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Особой популярностью лапта пользуется в Амурской, Иркутской, Тюменской, Томской, Саратовской, Брянской, Тульской, Московской, Новгородской, Белгородской областях, Краснодарском крае, в республике Башкортостан.</a:t>
            </a:r>
          </a:p>
          <a:p>
            <a:pPr algn="just">
              <a:lnSpc>
                <a:spcPct val="8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1997г. действует межрегиональная общественная организация – Федерация русской лапты России.</a:t>
            </a:r>
          </a:p>
        </p:txBody>
      </p:sp>
      <p:pic>
        <p:nvPicPr>
          <p:cNvPr id="13314" name="Picture 2" descr="https://im0-tub-ru.yandex.net/i?id=a8dee822432a6bdebbb7b5feeb30b6b1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22098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Инвентарь: бита, мяч</a:t>
            </a:r>
            <a:b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Бита изготавливается из цельного куска дерева.</a:t>
            </a:r>
          </a:p>
          <a:p>
            <a:pPr algn="just"/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Длина — до 1 метра</a:t>
            </a:r>
          </a:p>
          <a:p>
            <a:pPr algn="just"/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Диаметр — до 4 см</a:t>
            </a:r>
          </a:p>
          <a:p>
            <a:pPr algn="just"/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вес — до 1500 грамм</a:t>
            </a:r>
          </a:p>
          <a:p>
            <a:pPr algn="just"/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Допускается плоская бита шириной — 8см (для детей до13 лет) </a:t>
            </a:r>
          </a:p>
          <a:p>
            <a:pPr algn="just"/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Мяч для игры в большой теннис ярко желтого цвета</a:t>
            </a:r>
          </a:p>
        </p:txBody>
      </p:sp>
      <p:pic>
        <p:nvPicPr>
          <p:cNvPr id="35" name="Picture 2" descr="https://im2-tub-ru.yandex.net/i?id=2d5bbc5ee0cc6debf09445a5f699f3dc&amp;n=21"/>
          <p:cNvPicPr>
            <a:picLocks noGrp="1" noChangeAspect="1" noChangeArrowheads="1"/>
          </p:cNvPicPr>
          <p:nvPr>
            <p:ph type="media"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495800"/>
            <a:ext cx="1428750" cy="1428750"/>
          </a:xfrm>
          <a:prstGeom prst="rect">
            <a:avLst/>
          </a:prstGeom>
          <a:noFill/>
        </p:spPr>
      </p:pic>
      <p:pic>
        <p:nvPicPr>
          <p:cNvPr id="12292" name="Picture 4" descr="https://im3-tub-ru.yandex.net/i?id=ee2396834959414f1fd4f2e6058f731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124200"/>
            <a:ext cx="1428750" cy="1428750"/>
          </a:xfrm>
          <a:prstGeom prst="rect">
            <a:avLst/>
          </a:prstGeom>
          <a:noFill/>
        </p:spPr>
      </p:pic>
      <p:pic>
        <p:nvPicPr>
          <p:cNvPr id="12294" name="Picture 6" descr="https://im3-tub-ru.yandex.net/i?id=3738ee963e311f833019b40ba43f750a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905000"/>
            <a:ext cx="21240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152400"/>
            <a:ext cx="7467600" cy="6858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Площадка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73688" y="2362200"/>
            <a:ext cx="3770312" cy="3724275"/>
          </a:xfrm>
        </p:spPr>
        <p:txBody>
          <a:bodyPr/>
          <a:lstStyle/>
          <a:p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Соревнования могут проходить на площадке </a:t>
            </a:r>
          </a:p>
          <a:p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искусственным покрытием</a:t>
            </a:r>
          </a:p>
          <a:p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травяным покрытием</a:t>
            </a:r>
          </a:p>
        </p:txBody>
      </p:sp>
      <p:pic>
        <p:nvPicPr>
          <p:cNvPr id="61444" name="Picture 4" descr="lapta_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890838"/>
            <a:ext cx="5121275" cy="3621087"/>
          </a:xfrm>
          <a:noFill/>
          <a:ln/>
        </p:spPr>
      </p:pic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6804025" y="260350"/>
            <a:ext cx="1570038" cy="1730375"/>
            <a:chOff x="2245" y="1933"/>
            <a:chExt cx="989" cy="1090"/>
          </a:xfrm>
        </p:grpSpPr>
        <p:sp>
          <p:nvSpPr>
            <p:cNvPr id="61446" name="AutoShape 6"/>
            <p:cNvSpPr>
              <a:spLocks noChangeAspect="1" noChangeArrowheads="1" noTextEdit="1"/>
            </p:cNvSpPr>
            <p:nvPr/>
          </p:nvSpPr>
          <p:spPr bwMode="auto">
            <a:xfrm>
              <a:off x="2245" y="1933"/>
              <a:ext cx="989" cy="1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auto">
            <a:xfrm>
              <a:off x="2264" y="1966"/>
              <a:ext cx="951" cy="1038"/>
            </a:xfrm>
            <a:custGeom>
              <a:avLst/>
              <a:gdLst/>
              <a:ahLst/>
              <a:cxnLst>
                <a:cxn ang="0">
                  <a:pos x="631" y="571"/>
                </a:cxn>
                <a:cxn ang="0">
                  <a:pos x="649" y="572"/>
                </a:cxn>
                <a:cxn ang="0">
                  <a:pos x="676" y="573"/>
                </a:cxn>
                <a:cxn ang="0">
                  <a:pos x="709" y="573"/>
                </a:cxn>
                <a:cxn ang="0">
                  <a:pos x="747" y="571"/>
                </a:cxn>
                <a:cxn ang="0">
                  <a:pos x="788" y="567"/>
                </a:cxn>
                <a:cxn ang="0">
                  <a:pos x="828" y="561"/>
                </a:cxn>
                <a:cxn ang="0">
                  <a:pos x="866" y="549"/>
                </a:cxn>
                <a:cxn ang="0">
                  <a:pos x="899" y="533"/>
                </a:cxn>
                <a:cxn ang="0">
                  <a:pos x="927" y="511"/>
                </a:cxn>
                <a:cxn ang="0">
                  <a:pos x="944" y="484"/>
                </a:cxn>
                <a:cxn ang="0">
                  <a:pos x="951" y="449"/>
                </a:cxn>
                <a:cxn ang="0">
                  <a:pos x="944" y="406"/>
                </a:cxn>
                <a:cxn ang="0">
                  <a:pos x="922" y="355"/>
                </a:cxn>
                <a:cxn ang="0">
                  <a:pos x="881" y="295"/>
                </a:cxn>
                <a:cxn ang="0">
                  <a:pos x="820" y="224"/>
                </a:cxn>
                <a:cxn ang="0">
                  <a:pos x="746" y="155"/>
                </a:cxn>
                <a:cxn ang="0">
                  <a:pos x="668" y="99"/>
                </a:cxn>
                <a:cxn ang="0">
                  <a:pos x="587" y="56"/>
                </a:cxn>
                <a:cxn ang="0">
                  <a:pos x="508" y="26"/>
                </a:cxn>
                <a:cxn ang="0">
                  <a:pos x="427" y="7"/>
                </a:cxn>
                <a:cxn ang="0">
                  <a:pos x="349" y="0"/>
                </a:cxn>
                <a:cxn ang="0">
                  <a:pos x="276" y="5"/>
                </a:cxn>
                <a:cxn ang="0">
                  <a:pos x="207" y="21"/>
                </a:cxn>
                <a:cxn ang="0">
                  <a:pos x="147" y="48"/>
                </a:cxn>
                <a:cxn ang="0">
                  <a:pos x="94" y="85"/>
                </a:cxn>
                <a:cxn ang="0">
                  <a:pos x="52" y="132"/>
                </a:cxn>
                <a:cxn ang="0">
                  <a:pos x="21" y="189"/>
                </a:cxn>
                <a:cxn ang="0">
                  <a:pos x="4" y="255"/>
                </a:cxn>
                <a:cxn ang="0">
                  <a:pos x="2" y="330"/>
                </a:cxn>
                <a:cxn ang="0">
                  <a:pos x="16" y="413"/>
                </a:cxn>
                <a:cxn ang="0">
                  <a:pos x="49" y="507"/>
                </a:cxn>
                <a:cxn ang="0">
                  <a:pos x="94" y="598"/>
                </a:cxn>
                <a:cxn ang="0">
                  <a:pos x="145" y="679"/>
                </a:cxn>
                <a:cxn ang="0">
                  <a:pos x="199" y="752"/>
                </a:cxn>
                <a:cxn ang="0">
                  <a:pos x="258" y="815"/>
                </a:cxn>
                <a:cxn ang="0">
                  <a:pos x="318" y="871"/>
                </a:cxn>
                <a:cxn ang="0">
                  <a:pos x="380" y="918"/>
                </a:cxn>
                <a:cxn ang="0">
                  <a:pos x="442" y="957"/>
                </a:cxn>
                <a:cxn ang="0">
                  <a:pos x="503" y="988"/>
                </a:cxn>
                <a:cxn ang="0">
                  <a:pos x="562" y="1011"/>
                </a:cxn>
                <a:cxn ang="0">
                  <a:pos x="618" y="1027"/>
                </a:cxn>
                <a:cxn ang="0">
                  <a:pos x="669" y="1036"/>
                </a:cxn>
                <a:cxn ang="0">
                  <a:pos x="716" y="1038"/>
                </a:cxn>
                <a:cxn ang="0">
                  <a:pos x="756" y="1033"/>
                </a:cxn>
                <a:cxn ang="0">
                  <a:pos x="788" y="1023"/>
                </a:cxn>
                <a:cxn ang="0">
                  <a:pos x="813" y="1005"/>
                </a:cxn>
                <a:cxn ang="0">
                  <a:pos x="828" y="984"/>
                </a:cxn>
                <a:cxn ang="0">
                  <a:pos x="833" y="955"/>
                </a:cxn>
                <a:cxn ang="0">
                  <a:pos x="833" y="926"/>
                </a:cxn>
                <a:cxn ang="0">
                  <a:pos x="827" y="893"/>
                </a:cxn>
                <a:cxn ang="0">
                  <a:pos x="816" y="860"/>
                </a:cxn>
                <a:cxn ang="0">
                  <a:pos x="802" y="826"/>
                </a:cxn>
                <a:cxn ang="0">
                  <a:pos x="785" y="792"/>
                </a:cxn>
                <a:cxn ang="0">
                  <a:pos x="765" y="757"/>
                </a:cxn>
                <a:cxn ang="0">
                  <a:pos x="745" y="725"/>
                </a:cxn>
                <a:cxn ang="0">
                  <a:pos x="723" y="693"/>
                </a:cxn>
                <a:cxn ang="0">
                  <a:pos x="702" y="664"/>
                </a:cxn>
                <a:cxn ang="0">
                  <a:pos x="681" y="639"/>
                </a:cxn>
                <a:cxn ang="0">
                  <a:pos x="663" y="616"/>
                </a:cxn>
                <a:cxn ang="0">
                  <a:pos x="647" y="597"/>
                </a:cxn>
                <a:cxn ang="0">
                  <a:pos x="636" y="583"/>
                </a:cxn>
                <a:cxn ang="0">
                  <a:pos x="627" y="574"/>
                </a:cxn>
              </a:cxnLst>
              <a:rect l="0" t="0" r="r" b="b"/>
              <a:pathLst>
                <a:path w="951" h="1038">
                  <a:moveTo>
                    <a:pt x="625" y="571"/>
                  </a:moveTo>
                  <a:lnTo>
                    <a:pt x="627" y="571"/>
                  </a:lnTo>
                  <a:lnTo>
                    <a:pt x="628" y="571"/>
                  </a:lnTo>
                  <a:lnTo>
                    <a:pt x="631" y="571"/>
                  </a:lnTo>
                  <a:lnTo>
                    <a:pt x="635" y="571"/>
                  </a:lnTo>
                  <a:lnTo>
                    <a:pt x="639" y="571"/>
                  </a:lnTo>
                  <a:lnTo>
                    <a:pt x="643" y="572"/>
                  </a:lnTo>
                  <a:lnTo>
                    <a:pt x="649" y="572"/>
                  </a:lnTo>
                  <a:lnTo>
                    <a:pt x="655" y="572"/>
                  </a:lnTo>
                  <a:lnTo>
                    <a:pt x="661" y="572"/>
                  </a:lnTo>
                  <a:lnTo>
                    <a:pt x="668" y="572"/>
                  </a:lnTo>
                  <a:lnTo>
                    <a:pt x="676" y="573"/>
                  </a:lnTo>
                  <a:lnTo>
                    <a:pt x="683" y="573"/>
                  </a:lnTo>
                  <a:lnTo>
                    <a:pt x="692" y="573"/>
                  </a:lnTo>
                  <a:lnTo>
                    <a:pt x="699" y="573"/>
                  </a:lnTo>
                  <a:lnTo>
                    <a:pt x="709" y="573"/>
                  </a:lnTo>
                  <a:lnTo>
                    <a:pt x="718" y="573"/>
                  </a:lnTo>
                  <a:lnTo>
                    <a:pt x="727" y="572"/>
                  </a:lnTo>
                  <a:lnTo>
                    <a:pt x="737" y="572"/>
                  </a:lnTo>
                  <a:lnTo>
                    <a:pt x="747" y="571"/>
                  </a:lnTo>
                  <a:lnTo>
                    <a:pt x="756" y="570"/>
                  </a:lnTo>
                  <a:lnTo>
                    <a:pt x="767" y="569"/>
                  </a:lnTo>
                  <a:lnTo>
                    <a:pt x="776" y="568"/>
                  </a:lnTo>
                  <a:lnTo>
                    <a:pt x="788" y="567"/>
                  </a:lnTo>
                  <a:lnTo>
                    <a:pt x="797" y="565"/>
                  </a:lnTo>
                  <a:lnTo>
                    <a:pt x="807" y="564"/>
                  </a:lnTo>
                  <a:lnTo>
                    <a:pt x="817" y="563"/>
                  </a:lnTo>
                  <a:lnTo>
                    <a:pt x="828" y="561"/>
                  </a:lnTo>
                  <a:lnTo>
                    <a:pt x="837" y="558"/>
                  </a:lnTo>
                  <a:lnTo>
                    <a:pt x="847" y="555"/>
                  </a:lnTo>
                  <a:lnTo>
                    <a:pt x="856" y="552"/>
                  </a:lnTo>
                  <a:lnTo>
                    <a:pt x="866" y="549"/>
                  </a:lnTo>
                  <a:lnTo>
                    <a:pt x="874" y="545"/>
                  </a:lnTo>
                  <a:lnTo>
                    <a:pt x="883" y="542"/>
                  </a:lnTo>
                  <a:lnTo>
                    <a:pt x="891" y="537"/>
                  </a:lnTo>
                  <a:lnTo>
                    <a:pt x="899" y="533"/>
                  </a:lnTo>
                  <a:lnTo>
                    <a:pt x="907" y="528"/>
                  </a:lnTo>
                  <a:lnTo>
                    <a:pt x="913" y="523"/>
                  </a:lnTo>
                  <a:lnTo>
                    <a:pt x="920" y="517"/>
                  </a:lnTo>
                  <a:lnTo>
                    <a:pt x="927" y="511"/>
                  </a:lnTo>
                  <a:lnTo>
                    <a:pt x="931" y="505"/>
                  </a:lnTo>
                  <a:lnTo>
                    <a:pt x="936" y="498"/>
                  </a:lnTo>
                  <a:lnTo>
                    <a:pt x="940" y="490"/>
                  </a:lnTo>
                  <a:lnTo>
                    <a:pt x="944" y="484"/>
                  </a:lnTo>
                  <a:lnTo>
                    <a:pt x="946" y="475"/>
                  </a:lnTo>
                  <a:lnTo>
                    <a:pt x="949" y="467"/>
                  </a:lnTo>
                  <a:lnTo>
                    <a:pt x="950" y="458"/>
                  </a:lnTo>
                  <a:lnTo>
                    <a:pt x="951" y="449"/>
                  </a:lnTo>
                  <a:lnTo>
                    <a:pt x="950" y="439"/>
                  </a:lnTo>
                  <a:lnTo>
                    <a:pt x="949" y="428"/>
                  </a:lnTo>
                  <a:lnTo>
                    <a:pt x="946" y="417"/>
                  </a:lnTo>
                  <a:lnTo>
                    <a:pt x="944" y="406"/>
                  </a:lnTo>
                  <a:lnTo>
                    <a:pt x="939" y="393"/>
                  </a:lnTo>
                  <a:lnTo>
                    <a:pt x="934" y="381"/>
                  </a:lnTo>
                  <a:lnTo>
                    <a:pt x="928" y="369"/>
                  </a:lnTo>
                  <a:lnTo>
                    <a:pt x="922" y="355"/>
                  </a:lnTo>
                  <a:lnTo>
                    <a:pt x="912" y="340"/>
                  </a:lnTo>
                  <a:lnTo>
                    <a:pt x="903" y="326"/>
                  </a:lnTo>
                  <a:lnTo>
                    <a:pt x="892" y="310"/>
                  </a:lnTo>
                  <a:lnTo>
                    <a:pt x="881" y="295"/>
                  </a:lnTo>
                  <a:lnTo>
                    <a:pt x="868" y="277"/>
                  </a:lnTo>
                  <a:lnTo>
                    <a:pt x="853" y="260"/>
                  </a:lnTo>
                  <a:lnTo>
                    <a:pt x="837" y="242"/>
                  </a:lnTo>
                  <a:lnTo>
                    <a:pt x="820" y="224"/>
                  </a:lnTo>
                  <a:lnTo>
                    <a:pt x="802" y="205"/>
                  </a:lnTo>
                  <a:lnTo>
                    <a:pt x="784" y="187"/>
                  </a:lnTo>
                  <a:lnTo>
                    <a:pt x="765" y="170"/>
                  </a:lnTo>
                  <a:lnTo>
                    <a:pt x="746" y="155"/>
                  </a:lnTo>
                  <a:lnTo>
                    <a:pt x="727" y="139"/>
                  </a:lnTo>
                  <a:lnTo>
                    <a:pt x="707" y="125"/>
                  </a:lnTo>
                  <a:lnTo>
                    <a:pt x="687" y="111"/>
                  </a:lnTo>
                  <a:lnTo>
                    <a:pt x="668" y="99"/>
                  </a:lnTo>
                  <a:lnTo>
                    <a:pt x="648" y="86"/>
                  </a:lnTo>
                  <a:lnTo>
                    <a:pt x="627" y="75"/>
                  </a:lnTo>
                  <a:lnTo>
                    <a:pt x="607" y="65"/>
                  </a:lnTo>
                  <a:lnTo>
                    <a:pt x="587" y="56"/>
                  </a:lnTo>
                  <a:lnTo>
                    <a:pt x="567" y="47"/>
                  </a:lnTo>
                  <a:lnTo>
                    <a:pt x="547" y="39"/>
                  </a:lnTo>
                  <a:lnTo>
                    <a:pt x="527" y="31"/>
                  </a:lnTo>
                  <a:lnTo>
                    <a:pt x="508" y="26"/>
                  </a:lnTo>
                  <a:lnTo>
                    <a:pt x="487" y="19"/>
                  </a:lnTo>
                  <a:lnTo>
                    <a:pt x="467" y="14"/>
                  </a:lnTo>
                  <a:lnTo>
                    <a:pt x="447" y="10"/>
                  </a:lnTo>
                  <a:lnTo>
                    <a:pt x="427" y="7"/>
                  </a:lnTo>
                  <a:lnTo>
                    <a:pt x="407" y="4"/>
                  </a:lnTo>
                  <a:lnTo>
                    <a:pt x="388" y="2"/>
                  </a:lnTo>
                  <a:lnTo>
                    <a:pt x="368" y="0"/>
                  </a:lnTo>
                  <a:lnTo>
                    <a:pt x="349" y="0"/>
                  </a:lnTo>
                  <a:lnTo>
                    <a:pt x="330" y="0"/>
                  </a:lnTo>
                  <a:lnTo>
                    <a:pt x="312" y="1"/>
                  </a:lnTo>
                  <a:lnTo>
                    <a:pt x="293" y="2"/>
                  </a:lnTo>
                  <a:lnTo>
                    <a:pt x="276" y="5"/>
                  </a:lnTo>
                  <a:lnTo>
                    <a:pt x="258" y="8"/>
                  </a:lnTo>
                  <a:lnTo>
                    <a:pt x="241" y="11"/>
                  </a:lnTo>
                  <a:lnTo>
                    <a:pt x="224" y="15"/>
                  </a:lnTo>
                  <a:lnTo>
                    <a:pt x="207" y="21"/>
                  </a:lnTo>
                  <a:lnTo>
                    <a:pt x="191" y="26"/>
                  </a:lnTo>
                  <a:lnTo>
                    <a:pt x="176" y="32"/>
                  </a:lnTo>
                  <a:lnTo>
                    <a:pt x="161" y="40"/>
                  </a:lnTo>
                  <a:lnTo>
                    <a:pt x="147" y="48"/>
                  </a:lnTo>
                  <a:lnTo>
                    <a:pt x="132" y="55"/>
                  </a:lnTo>
                  <a:lnTo>
                    <a:pt x="119" y="65"/>
                  </a:lnTo>
                  <a:lnTo>
                    <a:pt x="106" y="74"/>
                  </a:lnTo>
                  <a:lnTo>
                    <a:pt x="94" y="85"/>
                  </a:lnTo>
                  <a:lnTo>
                    <a:pt x="82" y="95"/>
                  </a:lnTo>
                  <a:lnTo>
                    <a:pt x="71" y="106"/>
                  </a:lnTo>
                  <a:lnTo>
                    <a:pt x="61" y="119"/>
                  </a:lnTo>
                  <a:lnTo>
                    <a:pt x="52" y="132"/>
                  </a:lnTo>
                  <a:lnTo>
                    <a:pt x="42" y="144"/>
                  </a:lnTo>
                  <a:lnTo>
                    <a:pt x="34" y="159"/>
                  </a:lnTo>
                  <a:lnTo>
                    <a:pt x="27" y="173"/>
                  </a:lnTo>
                  <a:lnTo>
                    <a:pt x="21" y="189"/>
                  </a:lnTo>
                  <a:lnTo>
                    <a:pt x="15" y="204"/>
                  </a:lnTo>
                  <a:lnTo>
                    <a:pt x="11" y="220"/>
                  </a:lnTo>
                  <a:lnTo>
                    <a:pt x="6" y="237"/>
                  </a:lnTo>
                  <a:lnTo>
                    <a:pt x="4" y="255"/>
                  </a:lnTo>
                  <a:lnTo>
                    <a:pt x="1" y="273"/>
                  </a:lnTo>
                  <a:lnTo>
                    <a:pt x="0" y="291"/>
                  </a:lnTo>
                  <a:lnTo>
                    <a:pt x="0" y="310"/>
                  </a:lnTo>
                  <a:lnTo>
                    <a:pt x="2" y="330"/>
                  </a:lnTo>
                  <a:lnTo>
                    <a:pt x="4" y="350"/>
                  </a:lnTo>
                  <a:lnTo>
                    <a:pt x="7" y="371"/>
                  </a:lnTo>
                  <a:lnTo>
                    <a:pt x="11" y="392"/>
                  </a:lnTo>
                  <a:lnTo>
                    <a:pt x="16" y="413"/>
                  </a:lnTo>
                  <a:lnTo>
                    <a:pt x="22" y="436"/>
                  </a:lnTo>
                  <a:lnTo>
                    <a:pt x="31" y="459"/>
                  </a:lnTo>
                  <a:lnTo>
                    <a:pt x="39" y="482"/>
                  </a:lnTo>
                  <a:lnTo>
                    <a:pt x="49" y="507"/>
                  </a:lnTo>
                  <a:lnTo>
                    <a:pt x="59" y="529"/>
                  </a:lnTo>
                  <a:lnTo>
                    <a:pt x="71" y="552"/>
                  </a:lnTo>
                  <a:lnTo>
                    <a:pt x="81" y="575"/>
                  </a:lnTo>
                  <a:lnTo>
                    <a:pt x="94" y="598"/>
                  </a:lnTo>
                  <a:lnTo>
                    <a:pt x="106" y="618"/>
                  </a:lnTo>
                  <a:lnTo>
                    <a:pt x="118" y="639"/>
                  </a:lnTo>
                  <a:lnTo>
                    <a:pt x="130" y="660"/>
                  </a:lnTo>
                  <a:lnTo>
                    <a:pt x="145" y="679"/>
                  </a:lnTo>
                  <a:lnTo>
                    <a:pt x="157" y="698"/>
                  </a:lnTo>
                  <a:lnTo>
                    <a:pt x="171" y="717"/>
                  </a:lnTo>
                  <a:lnTo>
                    <a:pt x="185" y="734"/>
                  </a:lnTo>
                  <a:lnTo>
                    <a:pt x="199" y="752"/>
                  </a:lnTo>
                  <a:lnTo>
                    <a:pt x="213" y="768"/>
                  </a:lnTo>
                  <a:lnTo>
                    <a:pt x="227" y="784"/>
                  </a:lnTo>
                  <a:lnTo>
                    <a:pt x="243" y="800"/>
                  </a:lnTo>
                  <a:lnTo>
                    <a:pt x="258" y="815"/>
                  </a:lnTo>
                  <a:lnTo>
                    <a:pt x="272" y="830"/>
                  </a:lnTo>
                  <a:lnTo>
                    <a:pt x="287" y="845"/>
                  </a:lnTo>
                  <a:lnTo>
                    <a:pt x="302" y="858"/>
                  </a:lnTo>
                  <a:lnTo>
                    <a:pt x="318" y="871"/>
                  </a:lnTo>
                  <a:lnTo>
                    <a:pt x="333" y="883"/>
                  </a:lnTo>
                  <a:lnTo>
                    <a:pt x="349" y="895"/>
                  </a:lnTo>
                  <a:lnTo>
                    <a:pt x="364" y="907"/>
                  </a:lnTo>
                  <a:lnTo>
                    <a:pt x="380" y="918"/>
                  </a:lnTo>
                  <a:lnTo>
                    <a:pt x="395" y="928"/>
                  </a:lnTo>
                  <a:lnTo>
                    <a:pt x="411" y="938"/>
                  </a:lnTo>
                  <a:lnTo>
                    <a:pt x="426" y="947"/>
                  </a:lnTo>
                  <a:lnTo>
                    <a:pt x="442" y="957"/>
                  </a:lnTo>
                  <a:lnTo>
                    <a:pt x="457" y="965"/>
                  </a:lnTo>
                  <a:lnTo>
                    <a:pt x="472" y="973"/>
                  </a:lnTo>
                  <a:lnTo>
                    <a:pt x="488" y="981"/>
                  </a:lnTo>
                  <a:lnTo>
                    <a:pt x="503" y="988"/>
                  </a:lnTo>
                  <a:lnTo>
                    <a:pt x="518" y="994"/>
                  </a:lnTo>
                  <a:lnTo>
                    <a:pt x="532" y="1000"/>
                  </a:lnTo>
                  <a:lnTo>
                    <a:pt x="547" y="1005"/>
                  </a:lnTo>
                  <a:lnTo>
                    <a:pt x="562" y="1011"/>
                  </a:lnTo>
                  <a:lnTo>
                    <a:pt x="576" y="1015"/>
                  </a:lnTo>
                  <a:lnTo>
                    <a:pt x="590" y="1020"/>
                  </a:lnTo>
                  <a:lnTo>
                    <a:pt x="604" y="1023"/>
                  </a:lnTo>
                  <a:lnTo>
                    <a:pt x="618" y="1027"/>
                  </a:lnTo>
                  <a:lnTo>
                    <a:pt x="630" y="1029"/>
                  </a:lnTo>
                  <a:lnTo>
                    <a:pt x="643" y="1032"/>
                  </a:lnTo>
                  <a:lnTo>
                    <a:pt x="656" y="1034"/>
                  </a:lnTo>
                  <a:lnTo>
                    <a:pt x="669" y="1036"/>
                  </a:lnTo>
                  <a:lnTo>
                    <a:pt x="680" y="1037"/>
                  </a:lnTo>
                  <a:lnTo>
                    <a:pt x="693" y="1038"/>
                  </a:lnTo>
                  <a:lnTo>
                    <a:pt x="704" y="1038"/>
                  </a:lnTo>
                  <a:lnTo>
                    <a:pt x="716" y="1038"/>
                  </a:lnTo>
                  <a:lnTo>
                    <a:pt x="726" y="1037"/>
                  </a:lnTo>
                  <a:lnTo>
                    <a:pt x="736" y="1036"/>
                  </a:lnTo>
                  <a:lnTo>
                    <a:pt x="745" y="1034"/>
                  </a:lnTo>
                  <a:lnTo>
                    <a:pt x="756" y="1033"/>
                  </a:lnTo>
                  <a:lnTo>
                    <a:pt x="764" y="1031"/>
                  </a:lnTo>
                  <a:lnTo>
                    <a:pt x="773" y="1028"/>
                  </a:lnTo>
                  <a:lnTo>
                    <a:pt x="780" y="1025"/>
                  </a:lnTo>
                  <a:lnTo>
                    <a:pt x="788" y="1023"/>
                  </a:lnTo>
                  <a:lnTo>
                    <a:pt x="794" y="1018"/>
                  </a:lnTo>
                  <a:lnTo>
                    <a:pt x="801" y="1015"/>
                  </a:lnTo>
                  <a:lnTo>
                    <a:pt x="807" y="1010"/>
                  </a:lnTo>
                  <a:lnTo>
                    <a:pt x="813" y="1005"/>
                  </a:lnTo>
                  <a:lnTo>
                    <a:pt x="817" y="1000"/>
                  </a:lnTo>
                  <a:lnTo>
                    <a:pt x="821" y="995"/>
                  </a:lnTo>
                  <a:lnTo>
                    <a:pt x="824" y="988"/>
                  </a:lnTo>
                  <a:lnTo>
                    <a:pt x="828" y="984"/>
                  </a:lnTo>
                  <a:lnTo>
                    <a:pt x="829" y="976"/>
                  </a:lnTo>
                  <a:lnTo>
                    <a:pt x="831" y="969"/>
                  </a:lnTo>
                  <a:lnTo>
                    <a:pt x="832" y="963"/>
                  </a:lnTo>
                  <a:lnTo>
                    <a:pt x="833" y="955"/>
                  </a:lnTo>
                  <a:lnTo>
                    <a:pt x="833" y="947"/>
                  </a:lnTo>
                  <a:lnTo>
                    <a:pt x="833" y="940"/>
                  </a:lnTo>
                  <a:lnTo>
                    <a:pt x="833" y="933"/>
                  </a:lnTo>
                  <a:lnTo>
                    <a:pt x="833" y="926"/>
                  </a:lnTo>
                  <a:lnTo>
                    <a:pt x="832" y="917"/>
                  </a:lnTo>
                  <a:lnTo>
                    <a:pt x="831" y="909"/>
                  </a:lnTo>
                  <a:lnTo>
                    <a:pt x="829" y="901"/>
                  </a:lnTo>
                  <a:lnTo>
                    <a:pt x="827" y="893"/>
                  </a:lnTo>
                  <a:lnTo>
                    <a:pt x="824" y="885"/>
                  </a:lnTo>
                  <a:lnTo>
                    <a:pt x="822" y="876"/>
                  </a:lnTo>
                  <a:lnTo>
                    <a:pt x="819" y="869"/>
                  </a:lnTo>
                  <a:lnTo>
                    <a:pt x="816" y="860"/>
                  </a:lnTo>
                  <a:lnTo>
                    <a:pt x="813" y="851"/>
                  </a:lnTo>
                  <a:lnTo>
                    <a:pt x="810" y="843"/>
                  </a:lnTo>
                  <a:lnTo>
                    <a:pt x="805" y="834"/>
                  </a:lnTo>
                  <a:lnTo>
                    <a:pt x="802" y="826"/>
                  </a:lnTo>
                  <a:lnTo>
                    <a:pt x="797" y="817"/>
                  </a:lnTo>
                  <a:lnTo>
                    <a:pt x="794" y="809"/>
                  </a:lnTo>
                  <a:lnTo>
                    <a:pt x="789" y="800"/>
                  </a:lnTo>
                  <a:lnTo>
                    <a:pt x="785" y="792"/>
                  </a:lnTo>
                  <a:lnTo>
                    <a:pt x="779" y="783"/>
                  </a:lnTo>
                  <a:lnTo>
                    <a:pt x="775" y="775"/>
                  </a:lnTo>
                  <a:lnTo>
                    <a:pt x="770" y="766"/>
                  </a:lnTo>
                  <a:lnTo>
                    <a:pt x="765" y="757"/>
                  </a:lnTo>
                  <a:lnTo>
                    <a:pt x="760" y="749"/>
                  </a:lnTo>
                  <a:lnTo>
                    <a:pt x="756" y="740"/>
                  </a:lnTo>
                  <a:lnTo>
                    <a:pt x="750" y="733"/>
                  </a:lnTo>
                  <a:lnTo>
                    <a:pt x="745" y="725"/>
                  </a:lnTo>
                  <a:lnTo>
                    <a:pt x="739" y="717"/>
                  </a:lnTo>
                  <a:lnTo>
                    <a:pt x="734" y="708"/>
                  </a:lnTo>
                  <a:lnTo>
                    <a:pt x="729" y="700"/>
                  </a:lnTo>
                  <a:lnTo>
                    <a:pt x="723" y="693"/>
                  </a:lnTo>
                  <a:lnTo>
                    <a:pt x="718" y="686"/>
                  </a:lnTo>
                  <a:lnTo>
                    <a:pt x="713" y="679"/>
                  </a:lnTo>
                  <a:lnTo>
                    <a:pt x="707" y="672"/>
                  </a:lnTo>
                  <a:lnTo>
                    <a:pt x="702" y="664"/>
                  </a:lnTo>
                  <a:lnTo>
                    <a:pt x="697" y="658"/>
                  </a:lnTo>
                  <a:lnTo>
                    <a:pt x="691" y="651"/>
                  </a:lnTo>
                  <a:lnTo>
                    <a:pt x="686" y="644"/>
                  </a:lnTo>
                  <a:lnTo>
                    <a:pt x="681" y="639"/>
                  </a:lnTo>
                  <a:lnTo>
                    <a:pt x="677" y="632"/>
                  </a:lnTo>
                  <a:lnTo>
                    <a:pt x="672" y="626"/>
                  </a:lnTo>
                  <a:lnTo>
                    <a:pt x="668" y="621"/>
                  </a:lnTo>
                  <a:lnTo>
                    <a:pt x="663" y="616"/>
                  </a:lnTo>
                  <a:lnTo>
                    <a:pt x="659" y="610"/>
                  </a:lnTo>
                  <a:lnTo>
                    <a:pt x="655" y="605"/>
                  </a:lnTo>
                  <a:lnTo>
                    <a:pt x="651" y="601"/>
                  </a:lnTo>
                  <a:lnTo>
                    <a:pt x="647" y="597"/>
                  </a:lnTo>
                  <a:lnTo>
                    <a:pt x="643" y="593"/>
                  </a:lnTo>
                  <a:lnTo>
                    <a:pt x="642" y="589"/>
                  </a:lnTo>
                  <a:lnTo>
                    <a:pt x="639" y="585"/>
                  </a:lnTo>
                  <a:lnTo>
                    <a:pt x="636" y="583"/>
                  </a:lnTo>
                  <a:lnTo>
                    <a:pt x="633" y="580"/>
                  </a:lnTo>
                  <a:lnTo>
                    <a:pt x="631" y="578"/>
                  </a:lnTo>
                  <a:lnTo>
                    <a:pt x="629" y="575"/>
                  </a:lnTo>
                  <a:lnTo>
                    <a:pt x="627" y="574"/>
                  </a:lnTo>
                  <a:lnTo>
                    <a:pt x="626" y="571"/>
                  </a:lnTo>
                  <a:lnTo>
                    <a:pt x="625" y="571"/>
                  </a:lnTo>
                  <a:lnTo>
                    <a:pt x="682" y="628"/>
                  </a:lnTo>
                </a:path>
              </a:pathLst>
            </a:custGeom>
            <a:solidFill>
              <a:srgbClr val="C2D6C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auto">
            <a:xfrm>
              <a:off x="2578" y="1952"/>
              <a:ext cx="383" cy="307"/>
            </a:xfrm>
            <a:custGeom>
              <a:avLst/>
              <a:gdLst/>
              <a:ahLst/>
              <a:cxnLst>
                <a:cxn ang="0">
                  <a:pos x="766" y="580"/>
                </a:cxn>
                <a:cxn ang="0">
                  <a:pos x="714" y="507"/>
                </a:cxn>
                <a:cxn ang="0">
                  <a:pos x="82" y="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70" y="0"/>
                </a:cxn>
                <a:cxn ang="0">
                  <a:pos x="65" y="2"/>
                </a:cxn>
                <a:cxn ang="0">
                  <a:pos x="57" y="2"/>
                </a:cxn>
                <a:cxn ang="0">
                  <a:pos x="49" y="6"/>
                </a:cxn>
                <a:cxn ang="0">
                  <a:pos x="42" y="8"/>
                </a:cxn>
                <a:cxn ang="0">
                  <a:pos x="32" y="11"/>
                </a:cxn>
                <a:cxn ang="0">
                  <a:pos x="25" y="17"/>
                </a:cxn>
                <a:cxn ang="0">
                  <a:pos x="17" y="23"/>
                </a:cxn>
                <a:cxn ang="0">
                  <a:pos x="9" y="30"/>
                </a:cxn>
                <a:cxn ang="0">
                  <a:pos x="6" y="40"/>
                </a:cxn>
                <a:cxn ang="0">
                  <a:pos x="2" y="44"/>
                </a:cxn>
                <a:cxn ang="0">
                  <a:pos x="2" y="49"/>
                </a:cxn>
                <a:cxn ang="0">
                  <a:pos x="0" y="55"/>
                </a:cxn>
                <a:cxn ang="0">
                  <a:pos x="0" y="63"/>
                </a:cxn>
                <a:cxn ang="0">
                  <a:pos x="0" y="68"/>
                </a:cxn>
                <a:cxn ang="0">
                  <a:pos x="0" y="76"/>
                </a:cxn>
                <a:cxn ang="0">
                  <a:pos x="0" y="84"/>
                </a:cxn>
                <a:cxn ang="0">
                  <a:pos x="2" y="93"/>
                </a:cxn>
                <a:cxn ang="0">
                  <a:pos x="711" y="614"/>
                </a:cxn>
                <a:cxn ang="0">
                  <a:pos x="766" y="580"/>
                </a:cxn>
                <a:cxn ang="0">
                  <a:pos x="766" y="580"/>
                </a:cxn>
              </a:cxnLst>
              <a:rect l="0" t="0" r="r" b="b"/>
              <a:pathLst>
                <a:path w="766" h="614">
                  <a:moveTo>
                    <a:pt x="766" y="580"/>
                  </a:moveTo>
                  <a:lnTo>
                    <a:pt x="714" y="507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70" y="0"/>
                  </a:lnTo>
                  <a:lnTo>
                    <a:pt x="65" y="2"/>
                  </a:lnTo>
                  <a:lnTo>
                    <a:pt x="57" y="2"/>
                  </a:lnTo>
                  <a:lnTo>
                    <a:pt x="49" y="6"/>
                  </a:lnTo>
                  <a:lnTo>
                    <a:pt x="42" y="8"/>
                  </a:lnTo>
                  <a:lnTo>
                    <a:pt x="32" y="11"/>
                  </a:lnTo>
                  <a:lnTo>
                    <a:pt x="25" y="17"/>
                  </a:lnTo>
                  <a:lnTo>
                    <a:pt x="17" y="23"/>
                  </a:lnTo>
                  <a:lnTo>
                    <a:pt x="9" y="30"/>
                  </a:lnTo>
                  <a:lnTo>
                    <a:pt x="6" y="40"/>
                  </a:lnTo>
                  <a:lnTo>
                    <a:pt x="2" y="44"/>
                  </a:lnTo>
                  <a:lnTo>
                    <a:pt x="2" y="49"/>
                  </a:lnTo>
                  <a:lnTo>
                    <a:pt x="0" y="55"/>
                  </a:lnTo>
                  <a:lnTo>
                    <a:pt x="0" y="63"/>
                  </a:lnTo>
                  <a:lnTo>
                    <a:pt x="0" y="68"/>
                  </a:lnTo>
                  <a:lnTo>
                    <a:pt x="0" y="76"/>
                  </a:lnTo>
                  <a:lnTo>
                    <a:pt x="0" y="84"/>
                  </a:lnTo>
                  <a:lnTo>
                    <a:pt x="2" y="93"/>
                  </a:lnTo>
                  <a:lnTo>
                    <a:pt x="711" y="614"/>
                  </a:lnTo>
                  <a:lnTo>
                    <a:pt x="766" y="580"/>
                  </a:lnTo>
                  <a:lnTo>
                    <a:pt x="766" y="580"/>
                  </a:lnTo>
                  <a:close/>
                </a:path>
              </a:pathLst>
            </a:custGeom>
            <a:solidFill>
              <a:srgbClr val="7D4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9" name="Freeform 9"/>
            <p:cNvSpPr>
              <a:spLocks/>
            </p:cNvSpPr>
            <p:nvPr/>
          </p:nvSpPr>
          <p:spPr bwMode="auto">
            <a:xfrm>
              <a:off x="2693" y="2246"/>
              <a:ext cx="97" cy="100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87" y="202"/>
                </a:cxn>
                <a:cxn ang="0">
                  <a:pos x="194" y="122"/>
                </a:cxn>
                <a:cxn ang="0">
                  <a:pos x="102" y="0"/>
                </a:cxn>
                <a:cxn ang="0">
                  <a:pos x="0" y="109"/>
                </a:cxn>
                <a:cxn ang="0">
                  <a:pos x="0" y="109"/>
                </a:cxn>
              </a:cxnLst>
              <a:rect l="0" t="0" r="r" b="b"/>
              <a:pathLst>
                <a:path w="194" h="202">
                  <a:moveTo>
                    <a:pt x="0" y="109"/>
                  </a:moveTo>
                  <a:lnTo>
                    <a:pt x="87" y="202"/>
                  </a:lnTo>
                  <a:lnTo>
                    <a:pt x="194" y="122"/>
                  </a:lnTo>
                  <a:lnTo>
                    <a:pt x="102" y="0"/>
                  </a:lnTo>
                  <a:lnTo>
                    <a:pt x="0" y="109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D463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0" name="Freeform 10"/>
            <p:cNvSpPr>
              <a:spLocks/>
            </p:cNvSpPr>
            <p:nvPr/>
          </p:nvSpPr>
          <p:spPr bwMode="auto">
            <a:xfrm>
              <a:off x="2737" y="2204"/>
              <a:ext cx="158" cy="140"/>
            </a:xfrm>
            <a:custGeom>
              <a:avLst/>
              <a:gdLst/>
              <a:ahLst/>
              <a:cxnLst>
                <a:cxn ang="0">
                  <a:pos x="314" y="55"/>
                </a:cxn>
                <a:cxn ang="0">
                  <a:pos x="300" y="66"/>
                </a:cxn>
                <a:cxn ang="0">
                  <a:pos x="287" y="76"/>
                </a:cxn>
                <a:cxn ang="0">
                  <a:pos x="270" y="93"/>
                </a:cxn>
                <a:cxn ang="0">
                  <a:pos x="255" y="104"/>
                </a:cxn>
                <a:cxn ang="0">
                  <a:pos x="245" y="114"/>
                </a:cxn>
                <a:cxn ang="0">
                  <a:pos x="234" y="123"/>
                </a:cxn>
                <a:cxn ang="0">
                  <a:pos x="223" y="133"/>
                </a:cxn>
                <a:cxn ang="0">
                  <a:pos x="211" y="142"/>
                </a:cxn>
                <a:cxn ang="0">
                  <a:pos x="198" y="154"/>
                </a:cxn>
                <a:cxn ang="0">
                  <a:pos x="186" y="163"/>
                </a:cxn>
                <a:cxn ang="0">
                  <a:pos x="173" y="173"/>
                </a:cxn>
                <a:cxn ang="0">
                  <a:pos x="158" y="182"/>
                </a:cxn>
                <a:cxn ang="0">
                  <a:pos x="147" y="194"/>
                </a:cxn>
                <a:cxn ang="0">
                  <a:pos x="133" y="203"/>
                </a:cxn>
                <a:cxn ang="0">
                  <a:pos x="120" y="213"/>
                </a:cxn>
                <a:cxn ang="0">
                  <a:pos x="107" y="222"/>
                </a:cxn>
                <a:cxn ang="0">
                  <a:pos x="93" y="230"/>
                </a:cxn>
                <a:cxn ang="0">
                  <a:pos x="80" y="239"/>
                </a:cxn>
                <a:cxn ang="0">
                  <a:pos x="69" y="247"/>
                </a:cxn>
                <a:cxn ang="0">
                  <a:pos x="55" y="252"/>
                </a:cxn>
                <a:cxn ang="0">
                  <a:pos x="44" y="260"/>
                </a:cxn>
                <a:cxn ang="0">
                  <a:pos x="34" y="266"/>
                </a:cxn>
                <a:cxn ang="0">
                  <a:pos x="23" y="271"/>
                </a:cxn>
                <a:cxn ang="0">
                  <a:pos x="12" y="275"/>
                </a:cxn>
                <a:cxn ang="0">
                  <a:pos x="4" y="279"/>
                </a:cxn>
                <a:cxn ang="0">
                  <a:pos x="0" y="277"/>
                </a:cxn>
                <a:cxn ang="0">
                  <a:pos x="2" y="264"/>
                </a:cxn>
                <a:cxn ang="0">
                  <a:pos x="6" y="251"/>
                </a:cxn>
                <a:cxn ang="0">
                  <a:pos x="10" y="232"/>
                </a:cxn>
                <a:cxn ang="0">
                  <a:pos x="15" y="218"/>
                </a:cxn>
                <a:cxn ang="0">
                  <a:pos x="19" y="207"/>
                </a:cxn>
                <a:cxn ang="0">
                  <a:pos x="23" y="195"/>
                </a:cxn>
                <a:cxn ang="0">
                  <a:pos x="29" y="184"/>
                </a:cxn>
                <a:cxn ang="0">
                  <a:pos x="34" y="173"/>
                </a:cxn>
                <a:cxn ang="0">
                  <a:pos x="40" y="161"/>
                </a:cxn>
                <a:cxn ang="0">
                  <a:pos x="48" y="148"/>
                </a:cxn>
                <a:cxn ang="0">
                  <a:pos x="53" y="135"/>
                </a:cxn>
                <a:cxn ang="0">
                  <a:pos x="63" y="123"/>
                </a:cxn>
                <a:cxn ang="0">
                  <a:pos x="71" y="112"/>
                </a:cxn>
                <a:cxn ang="0">
                  <a:pos x="80" y="100"/>
                </a:cxn>
                <a:cxn ang="0">
                  <a:pos x="91" y="87"/>
                </a:cxn>
                <a:cxn ang="0">
                  <a:pos x="101" y="76"/>
                </a:cxn>
                <a:cxn ang="0">
                  <a:pos x="112" y="66"/>
                </a:cxn>
                <a:cxn ang="0">
                  <a:pos x="126" y="55"/>
                </a:cxn>
                <a:cxn ang="0">
                  <a:pos x="137" y="43"/>
                </a:cxn>
                <a:cxn ang="0">
                  <a:pos x="152" y="34"/>
                </a:cxn>
                <a:cxn ang="0">
                  <a:pos x="167" y="26"/>
                </a:cxn>
                <a:cxn ang="0">
                  <a:pos x="183" y="19"/>
                </a:cxn>
                <a:cxn ang="0">
                  <a:pos x="200" y="11"/>
                </a:cxn>
                <a:cxn ang="0">
                  <a:pos x="217" y="7"/>
                </a:cxn>
                <a:cxn ang="0">
                  <a:pos x="236" y="2"/>
                </a:cxn>
                <a:cxn ang="0">
                  <a:pos x="316" y="53"/>
                </a:cxn>
              </a:cxnLst>
              <a:rect l="0" t="0" r="r" b="b"/>
              <a:pathLst>
                <a:path w="316" h="281">
                  <a:moveTo>
                    <a:pt x="316" y="53"/>
                  </a:moveTo>
                  <a:lnTo>
                    <a:pt x="314" y="55"/>
                  </a:lnTo>
                  <a:lnTo>
                    <a:pt x="306" y="62"/>
                  </a:lnTo>
                  <a:lnTo>
                    <a:pt x="300" y="66"/>
                  </a:lnTo>
                  <a:lnTo>
                    <a:pt x="295" y="72"/>
                  </a:lnTo>
                  <a:lnTo>
                    <a:pt x="287" y="76"/>
                  </a:lnTo>
                  <a:lnTo>
                    <a:pt x="280" y="85"/>
                  </a:lnTo>
                  <a:lnTo>
                    <a:pt x="270" y="93"/>
                  </a:lnTo>
                  <a:lnTo>
                    <a:pt x="261" y="100"/>
                  </a:lnTo>
                  <a:lnTo>
                    <a:pt x="255" y="104"/>
                  </a:lnTo>
                  <a:lnTo>
                    <a:pt x="249" y="108"/>
                  </a:lnTo>
                  <a:lnTo>
                    <a:pt x="245" y="114"/>
                  </a:lnTo>
                  <a:lnTo>
                    <a:pt x="240" y="119"/>
                  </a:lnTo>
                  <a:lnTo>
                    <a:pt x="234" y="123"/>
                  </a:lnTo>
                  <a:lnTo>
                    <a:pt x="228" y="127"/>
                  </a:lnTo>
                  <a:lnTo>
                    <a:pt x="223" y="133"/>
                  </a:lnTo>
                  <a:lnTo>
                    <a:pt x="217" y="137"/>
                  </a:lnTo>
                  <a:lnTo>
                    <a:pt x="211" y="142"/>
                  </a:lnTo>
                  <a:lnTo>
                    <a:pt x="205" y="148"/>
                  </a:lnTo>
                  <a:lnTo>
                    <a:pt x="198" y="154"/>
                  </a:lnTo>
                  <a:lnTo>
                    <a:pt x="192" y="159"/>
                  </a:lnTo>
                  <a:lnTo>
                    <a:pt x="186" y="163"/>
                  </a:lnTo>
                  <a:lnTo>
                    <a:pt x="179" y="167"/>
                  </a:lnTo>
                  <a:lnTo>
                    <a:pt x="173" y="173"/>
                  </a:lnTo>
                  <a:lnTo>
                    <a:pt x="166" y="178"/>
                  </a:lnTo>
                  <a:lnTo>
                    <a:pt x="158" y="182"/>
                  </a:lnTo>
                  <a:lnTo>
                    <a:pt x="154" y="188"/>
                  </a:lnTo>
                  <a:lnTo>
                    <a:pt x="147" y="194"/>
                  </a:lnTo>
                  <a:lnTo>
                    <a:pt x="141" y="197"/>
                  </a:lnTo>
                  <a:lnTo>
                    <a:pt x="133" y="203"/>
                  </a:lnTo>
                  <a:lnTo>
                    <a:pt x="126" y="207"/>
                  </a:lnTo>
                  <a:lnTo>
                    <a:pt x="120" y="213"/>
                  </a:lnTo>
                  <a:lnTo>
                    <a:pt x="112" y="216"/>
                  </a:lnTo>
                  <a:lnTo>
                    <a:pt x="107" y="222"/>
                  </a:lnTo>
                  <a:lnTo>
                    <a:pt x="101" y="226"/>
                  </a:lnTo>
                  <a:lnTo>
                    <a:pt x="93" y="230"/>
                  </a:lnTo>
                  <a:lnTo>
                    <a:pt x="88" y="235"/>
                  </a:lnTo>
                  <a:lnTo>
                    <a:pt x="80" y="239"/>
                  </a:lnTo>
                  <a:lnTo>
                    <a:pt x="74" y="243"/>
                  </a:lnTo>
                  <a:lnTo>
                    <a:pt x="69" y="247"/>
                  </a:lnTo>
                  <a:lnTo>
                    <a:pt x="63" y="251"/>
                  </a:lnTo>
                  <a:lnTo>
                    <a:pt x="55" y="252"/>
                  </a:lnTo>
                  <a:lnTo>
                    <a:pt x="50" y="256"/>
                  </a:lnTo>
                  <a:lnTo>
                    <a:pt x="44" y="260"/>
                  </a:lnTo>
                  <a:lnTo>
                    <a:pt x="40" y="264"/>
                  </a:lnTo>
                  <a:lnTo>
                    <a:pt x="34" y="266"/>
                  </a:lnTo>
                  <a:lnTo>
                    <a:pt x="29" y="268"/>
                  </a:lnTo>
                  <a:lnTo>
                    <a:pt x="23" y="271"/>
                  </a:lnTo>
                  <a:lnTo>
                    <a:pt x="17" y="273"/>
                  </a:lnTo>
                  <a:lnTo>
                    <a:pt x="12" y="275"/>
                  </a:lnTo>
                  <a:lnTo>
                    <a:pt x="8" y="277"/>
                  </a:lnTo>
                  <a:lnTo>
                    <a:pt x="4" y="279"/>
                  </a:lnTo>
                  <a:lnTo>
                    <a:pt x="0" y="281"/>
                  </a:lnTo>
                  <a:lnTo>
                    <a:pt x="0" y="277"/>
                  </a:lnTo>
                  <a:lnTo>
                    <a:pt x="0" y="270"/>
                  </a:lnTo>
                  <a:lnTo>
                    <a:pt x="2" y="264"/>
                  </a:lnTo>
                  <a:lnTo>
                    <a:pt x="4" y="258"/>
                  </a:lnTo>
                  <a:lnTo>
                    <a:pt x="6" y="251"/>
                  </a:lnTo>
                  <a:lnTo>
                    <a:pt x="8" y="243"/>
                  </a:lnTo>
                  <a:lnTo>
                    <a:pt x="10" y="232"/>
                  </a:lnTo>
                  <a:lnTo>
                    <a:pt x="14" y="224"/>
                  </a:lnTo>
                  <a:lnTo>
                    <a:pt x="15" y="218"/>
                  </a:lnTo>
                  <a:lnTo>
                    <a:pt x="17" y="213"/>
                  </a:lnTo>
                  <a:lnTo>
                    <a:pt x="19" y="207"/>
                  </a:lnTo>
                  <a:lnTo>
                    <a:pt x="21" y="201"/>
                  </a:lnTo>
                  <a:lnTo>
                    <a:pt x="23" y="195"/>
                  </a:lnTo>
                  <a:lnTo>
                    <a:pt x="27" y="190"/>
                  </a:lnTo>
                  <a:lnTo>
                    <a:pt x="29" y="184"/>
                  </a:lnTo>
                  <a:lnTo>
                    <a:pt x="33" y="178"/>
                  </a:lnTo>
                  <a:lnTo>
                    <a:pt x="34" y="173"/>
                  </a:lnTo>
                  <a:lnTo>
                    <a:pt x="38" y="167"/>
                  </a:lnTo>
                  <a:lnTo>
                    <a:pt x="40" y="161"/>
                  </a:lnTo>
                  <a:lnTo>
                    <a:pt x="44" y="156"/>
                  </a:lnTo>
                  <a:lnTo>
                    <a:pt x="48" y="148"/>
                  </a:lnTo>
                  <a:lnTo>
                    <a:pt x="50" y="142"/>
                  </a:lnTo>
                  <a:lnTo>
                    <a:pt x="53" y="135"/>
                  </a:lnTo>
                  <a:lnTo>
                    <a:pt x="59" y="131"/>
                  </a:lnTo>
                  <a:lnTo>
                    <a:pt x="63" y="123"/>
                  </a:lnTo>
                  <a:lnTo>
                    <a:pt x="67" y="118"/>
                  </a:lnTo>
                  <a:lnTo>
                    <a:pt x="71" y="112"/>
                  </a:lnTo>
                  <a:lnTo>
                    <a:pt x="76" y="106"/>
                  </a:lnTo>
                  <a:lnTo>
                    <a:pt x="80" y="100"/>
                  </a:lnTo>
                  <a:lnTo>
                    <a:pt x="86" y="93"/>
                  </a:lnTo>
                  <a:lnTo>
                    <a:pt x="91" y="87"/>
                  </a:lnTo>
                  <a:lnTo>
                    <a:pt x="97" y="81"/>
                  </a:lnTo>
                  <a:lnTo>
                    <a:pt x="101" y="76"/>
                  </a:lnTo>
                  <a:lnTo>
                    <a:pt x="107" y="72"/>
                  </a:lnTo>
                  <a:lnTo>
                    <a:pt x="112" y="66"/>
                  </a:lnTo>
                  <a:lnTo>
                    <a:pt x="120" y="60"/>
                  </a:lnTo>
                  <a:lnTo>
                    <a:pt x="126" y="55"/>
                  </a:lnTo>
                  <a:lnTo>
                    <a:pt x="131" y="49"/>
                  </a:lnTo>
                  <a:lnTo>
                    <a:pt x="137" y="43"/>
                  </a:lnTo>
                  <a:lnTo>
                    <a:pt x="145" y="40"/>
                  </a:lnTo>
                  <a:lnTo>
                    <a:pt x="152" y="34"/>
                  </a:lnTo>
                  <a:lnTo>
                    <a:pt x="158" y="30"/>
                  </a:lnTo>
                  <a:lnTo>
                    <a:pt x="167" y="26"/>
                  </a:lnTo>
                  <a:lnTo>
                    <a:pt x="175" y="22"/>
                  </a:lnTo>
                  <a:lnTo>
                    <a:pt x="183" y="19"/>
                  </a:lnTo>
                  <a:lnTo>
                    <a:pt x="190" y="15"/>
                  </a:lnTo>
                  <a:lnTo>
                    <a:pt x="200" y="11"/>
                  </a:lnTo>
                  <a:lnTo>
                    <a:pt x="207" y="9"/>
                  </a:lnTo>
                  <a:lnTo>
                    <a:pt x="217" y="7"/>
                  </a:lnTo>
                  <a:lnTo>
                    <a:pt x="226" y="3"/>
                  </a:lnTo>
                  <a:lnTo>
                    <a:pt x="236" y="2"/>
                  </a:lnTo>
                  <a:lnTo>
                    <a:pt x="245" y="0"/>
                  </a:lnTo>
                  <a:lnTo>
                    <a:pt x="316" y="53"/>
                  </a:lnTo>
                  <a:lnTo>
                    <a:pt x="316" y="53"/>
                  </a:lnTo>
                  <a:close/>
                </a:path>
              </a:pathLst>
            </a:custGeom>
            <a:solidFill>
              <a:srgbClr val="E87A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1" name="Freeform 11"/>
            <p:cNvSpPr>
              <a:spLocks/>
            </p:cNvSpPr>
            <p:nvPr/>
          </p:nvSpPr>
          <p:spPr bwMode="auto">
            <a:xfrm>
              <a:off x="2719" y="2027"/>
              <a:ext cx="86" cy="155"/>
            </a:xfrm>
            <a:custGeom>
              <a:avLst/>
              <a:gdLst/>
              <a:ahLst/>
              <a:cxnLst>
                <a:cxn ang="0">
                  <a:pos x="10" y="29"/>
                </a:cxn>
                <a:cxn ang="0">
                  <a:pos x="10" y="32"/>
                </a:cxn>
                <a:cxn ang="0">
                  <a:pos x="10" y="36"/>
                </a:cxn>
                <a:cxn ang="0">
                  <a:pos x="10" y="44"/>
                </a:cxn>
                <a:cxn ang="0">
                  <a:pos x="10" y="51"/>
                </a:cxn>
                <a:cxn ang="0">
                  <a:pos x="10" y="61"/>
                </a:cxn>
                <a:cxn ang="0">
                  <a:pos x="10" y="67"/>
                </a:cxn>
                <a:cxn ang="0">
                  <a:pos x="10" y="72"/>
                </a:cxn>
                <a:cxn ang="0">
                  <a:pos x="10" y="78"/>
                </a:cxn>
                <a:cxn ang="0">
                  <a:pos x="10" y="86"/>
                </a:cxn>
                <a:cxn ang="0">
                  <a:pos x="10" y="89"/>
                </a:cxn>
                <a:cxn ang="0">
                  <a:pos x="10" y="95"/>
                </a:cxn>
                <a:cxn ang="0">
                  <a:pos x="8" y="103"/>
                </a:cxn>
                <a:cxn ang="0">
                  <a:pos x="8" y="110"/>
                </a:cxn>
                <a:cxn ang="0">
                  <a:pos x="8" y="116"/>
                </a:cxn>
                <a:cxn ang="0">
                  <a:pos x="8" y="124"/>
                </a:cxn>
                <a:cxn ang="0">
                  <a:pos x="8" y="129"/>
                </a:cxn>
                <a:cxn ang="0">
                  <a:pos x="8" y="137"/>
                </a:cxn>
                <a:cxn ang="0">
                  <a:pos x="6" y="145"/>
                </a:cxn>
                <a:cxn ang="0">
                  <a:pos x="6" y="152"/>
                </a:cxn>
                <a:cxn ang="0">
                  <a:pos x="4" y="158"/>
                </a:cxn>
                <a:cxn ang="0">
                  <a:pos x="4" y="166"/>
                </a:cxn>
                <a:cxn ang="0">
                  <a:pos x="2" y="173"/>
                </a:cxn>
                <a:cxn ang="0">
                  <a:pos x="2" y="181"/>
                </a:cxn>
                <a:cxn ang="0">
                  <a:pos x="0" y="186"/>
                </a:cxn>
                <a:cxn ang="0">
                  <a:pos x="0" y="194"/>
                </a:cxn>
                <a:cxn ang="0">
                  <a:pos x="0" y="198"/>
                </a:cxn>
                <a:cxn ang="0">
                  <a:pos x="4" y="205"/>
                </a:cxn>
                <a:cxn ang="0">
                  <a:pos x="8" y="213"/>
                </a:cxn>
                <a:cxn ang="0">
                  <a:pos x="17" y="223"/>
                </a:cxn>
                <a:cxn ang="0">
                  <a:pos x="19" y="226"/>
                </a:cxn>
                <a:cxn ang="0">
                  <a:pos x="25" y="230"/>
                </a:cxn>
                <a:cxn ang="0">
                  <a:pos x="31" y="236"/>
                </a:cxn>
                <a:cxn ang="0">
                  <a:pos x="36" y="242"/>
                </a:cxn>
                <a:cxn ang="0">
                  <a:pos x="42" y="245"/>
                </a:cxn>
                <a:cxn ang="0">
                  <a:pos x="46" y="251"/>
                </a:cxn>
                <a:cxn ang="0">
                  <a:pos x="53" y="255"/>
                </a:cxn>
                <a:cxn ang="0">
                  <a:pos x="59" y="261"/>
                </a:cxn>
                <a:cxn ang="0">
                  <a:pos x="65" y="264"/>
                </a:cxn>
                <a:cxn ang="0">
                  <a:pos x="70" y="270"/>
                </a:cxn>
                <a:cxn ang="0">
                  <a:pos x="76" y="274"/>
                </a:cxn>
                <a:cxn ang="0">
                  <a:pos x="82" y="280"/>
                </a:cxn>
                <a:cxn ang="0">
                  <a:pos x="88" y="283"/>
                </a:cxn>
                <a:cxn ang="0">
                  <a:pos x="93" y="287"/>
                </a:cxn>
                <a:cxn ang="0">
                  <a:pos x="97" y="291"/>
                </a:cxn>
                <a:cxn ang="0">
                  <a:pos x="103" y="295"/>
                </a:cxn>
                <a:cxn ang="0">
                  <a:pos x="110" y="300"/>
                </a:cxn>
                <a:cxn ang="0">
                  <a:pos x="118" y="304"/>
                </a:cxn>
                <a:cxn ang="0">
                  <a:pos x="122" y="308"/>
                </a:cxn>
                <a:cxn ang="0">
                  <a:pos x="124" y="310"/>
                </a:cxn>
                <a:cxn ang="0">
                  <a:pos x="171" y="175"/>
                </a:cxn>
                <a:cxn ang="0">
                  <a:pos x="93" y="0"/>
                </a:cxn>
                <a:cxn ang="0">
                  <a:pos x="10" y="29"/>
                </a:cxn>
                <a:cxn ang="0">
                  <a:pos x="10" y="29"/>
                </a:cxn>
              </a:cxnLst>
              <a:rect l="0" t="0" r="r" b="b"/>
              <a:pathLst>
                <a:path w="171" h="310">
                  <a:moveTo>
                    <a:pt x="10" y="29"/>
                  </a:moveTo>
                  <a:lnTo>
                    <a:pt x="10" y="32"/>
                  </a:lnTo>
                  <a:lnTo>
                    <a:pt x="10" y="36"/>
                  </a:lnTo>
                  <a:lnTo>
                    <a:pt x="10" y="44"/>
                  </a:lnTo>
                  <a:lnTo>
                    <a:pt x="10" y="51"/>
                  </a:lnTo>
                  <a:lnTo>
                    <a:pt x="10" y="61"/>
                  </a:lnTo>
                  <a:lnTo>
                    <a:pt x="10" y="67"/>
                  </a:lnTo>
                  <a:lnTo>
                    <a:pt x="10" y="72"/>
                  </a:lnTo>
                  <a:lnTo>
                    <a:pt x="10" y="78"/>
                  </a:lnTo>
                  <a:lnTo>
                    <a:pt x="10" y="86"/>
                  </a:lnTo>
                  <a:lnTo>
                    <a:pt x="10" y="89"/>
                  </a:lnTo>
                  <a:lnTo>
                    <a:pt x="10" y="95"/>
                  </a:lnTo>
                  <a:lnTo>
                    <a:pt x="8" y="103"/>
                  </a:lnTo>
                  <a:lnTo>
                    <a:pt x="8" y="110"/>
                  </a:lnTo>
                  <a:lnTo>
                    <a:pt x="8" y="116"/>
                  </a:lnTo>
                  <a:lnTo>
                    <a:pt x="8" y="124"/>
                  </a:lnTo>
                  <a:lnTo>
                    <a:pt x="8" y="129"/>
                  </a:lnTo>
                  <a:lnTo>
                    <a:pt x="8" y="137"/>
                  </a:lnTo>
                  <a:lnTo>
                    <a:pt x="6" y="145"/>
                  </a:lnTo>
                  <a:lnTo>
                    <a:pt x="6" y="152"/>
                  </a:lnTo>
                  <a:lnTo>
                    <a:pt x="4" y="158"/>
                  </a:lnTo>
                  <a:lnTo>
                    <a:pt x="4" y="166"/>
                  </a:lnTo>
                  <a:lnTo>
                    <a:pt x="2" y="173"/>
                  </a:lnTo>
                  <a:lnTo>
                    <a:pt x="2" y="181"/>
                  </a:lnTo>
                  <a:lnTo>
                    <a:pt x="0" y="186"/>
                  </a:lnTo>
                  <a:lnTo>
                    <a:pt x="0" y="194"/>
                  </a:lnTo>
                  <a:lnTo>
                    <a:pt x="0" y="198"/>
                  </a:lnTo>
                  <a:lnTo>
                    <a:pt x="4" y="205"/>
                  </a:lnTo>
                  <a:lnTo>
                    <a:pt x="8" y="213"/>
                  </a:lnTo>
                  <a:lnTo>
                    <a:pt x="17" y="223"/>
                  </a:lnTo>
                  <a:lnTo>
                    <a:pt x="19" y="226"/>
                  </a:lnTo>
                  <a:lnTo>
                    <a:pt x="25" y="230"/>
                  </a:lnTo>
                  <a:lnTo>
                    <a:pt x="31" y="236"/>
                  </a:lnTo>
                  <a:lnTo>
                    <a:pt x="36" y="242"/>
                  </a:lnTo>
                  <a:lnTo>
                    <a:pt x="42" y="245"/>
                  </a:lnTo>
                  <a:lnTo>
                    <a:pt x="46" y="251"/>
                  </a:lnTo>
                  <a:lnTo>
                    <a:pt x="53" y="255"/>
                  </a:lnTo>
                  <a:lnTo>
                    <a:pt x="59" y="261"/>
                  </a:lnTo>
                  <a:lnTo>
                    <a:pt x="65" y="264"/>
                  </a:lnTo>
                  <a:lnTo>
                    <a:pt x="70" y="270"/>
                  </a:lnTo>
                  <a:lnTo>
                    <a:pt x="76" y="274"/>
                  </a:lnTo>
                  <a:lnTo>
                    <a:pt x="82" y="280"/>
                  </a:lnTo>
                  <a:lnTo>
                    <a:pt x="88" y="283"/>
                  </a:lnTo>
                  <a:lnTo>
                    <a:pt x="93" y="287"/>
                  </a:lnTo>
                  <a:lnTo>
                    <a:pt x="97" y="291"/>
                  </a:lnTo>
                  <a:lnTo>
                    <a:pt x="103" y="295"/>
                  </a:lnTo>
                  <a:lnTo>
                    <a:pt x="110" y="300"/>
                  </a:lnTo>
                  <a:lnTo>
                    <a:pt x="118" y="304"/>
                  </a:lnTo>
                  <a:lnTo>
                    <a:pt x="122" y="308"/>
                  </a:lnTo>
                  <a:lnTo>
                    <a:pt x="124" y="310"/>
                  </a:lnTo>
                  <a:lnTo>
                    <a:pt x="171" y="175"/>
                  </a:lnTo>
                  <a:lnTo>
                    <a:pt x="93" y="0"/>
                  </a:lnTo>
                  <a:lnTo>
                    <a:pt x="10" y="29"/>
                  </a:lnTo>
                  <a:lnTo>
                    <a:pt x="10" y="29"/>
                  </a:lnTo>
                  <a:close/>
                </a:path>
              </a:pathLst>
            </a:custGeom>
            <a:solidFill>
              <a:srgbClr val="FF99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2" name="Freeform 12"/>
            <p:cNvSpPr>
              <a:spLocks/>
            </p:cNvSpPr>
            <p:nvPr/>
          </p:nvSpPr>
          <p:spPr bwMode="auto">
            <a:xfrm>
              <a:off x="2744" y="2020"/>
              <a:ext cx="94" cy="129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7"/>
                </a:cxn>
                <a:cxn ang="0">
                  <a:pos x="0" y="59"/>
                </a:cxn>
                <a:cxn ang="0">
                  <a:pos x="0" y="70"/>
                </a:cxn>
                <a:cxn ang="0">
                  <a:pos x="0" y="82"/>
                </a:cxn>
                <a:cxn ang="0">
                  <a:pos x="1" y="91"/>
                </a:cxn>
                <a:cxn ang="0">
                  <a:pos x="3" y="102"/>
                </a:cxn>
                <a:cxn ang="0">
                  <a:pos x="7" y="114"/>
                </a:cxn>
                <a:cxn ang="0">
                  <a:pos x="11" y="127"/>
                </a:cxn>
                <a:cxn ang="0">
                  <a:pos x="17" y="139"/>
                </a:cxn>
                <a:cxn ang="0">
                  <a:pos x="22" y="152"/>
                </a:cxn>
                <a:cxn ang="0">
                  <a:pos x="30" y="165"/>
                </a:cxn>
                <a:cxn ang="0">
                  <a:pos x="41" y="177"/>
                </a:cxn>
                <a:cxn ang="0">
                  <a:pos x="51" y="190"/>
                </a:cxn>
                <a:cxn ang="0">
                  <a:pos x="62" y="201"/>
                </a:cxn>
                <a:cxn ang="0">
                  <a:pos x="74" y="211"/>
                </a:cxn>
                <a:cxn ang="0">
                  <a:pos x="83" y="218"/>
                </a:cxn>
                <a:cxn ang="0">
                  <a:pos x="98" y="230"/>
                </a:cxn>
                <a:cxn ang="0">
                  <a:pos x="117" y="241"/>
                </a:cxn>
                <a:cxn ang="0">
                  <a:pos x="134" y="249"/>
                </a:cxn>
                <a:cxn ang="0">
                  <a:pos x="148" y="253"/>
                </a:cxn>
                <a:cxn ang="0">
                  <a:pos x="161" y="256"/>
                </a:cxn>
                <a:cxn ang="0">
                  <a:pos x="165" y="255"/>
                </a:cxn>
                <a:cxn ang="0">
                  <a:pos x="167" y="245"/>
                </a:cxn>
                <a:cxn ang="0">
                  <a:pos x="171" y="232"/>
                </a:cxn>
                <a:cxn ang="0">
                  <a:pos x="172" y="222"/>
                </a:cxn>
                <a:cxn ang="0">
                  <a:pos x="174" y="211"/>
                </a:cxn>
                <a:cxn ang="0">
                  <a:pos x="178" y="198"/>
                </a:cxn>
                <a:cxn ang="0">
                  <a:pos x="180" y="184"/>
                </a:cxn>
                <a:cxn ang="0">
                  <a:pos x="182" y="169"/>
                </a:cxn>
                <a:cxn ang="0">
                  <a:pos x="184" y="154"/>
                </a:cxn>
                <a:cxn ang="0">
                  <a:pos x="186" y="137"/>
                </a:cxn>
                <a:cxn ang="0">
                  <a:pos x="188" y="121"/>
                </a:cxn>
                <a:cxn ang="0">
                  <a:pos x="188" y="104"/>
                </a:cxn>
                <a:cxn ang="0">
                  <a:pos x="188" y="89"/>
                </a:cxn>
                <a:cxn ang="0">
                  <a:pos x="186" y="74"/>
                </a:cxn>
                <a:cxn ang="0">
                  <a:pos x="74" y="0"/>
                </a:cxn>
                <a:cxn ang="0">
                  <a:pos x="1" y="42"/>
                </a:cxn>
              </a:cxnLst>
              <a:rect l="0" t="0" r="r" b="b"/>
              <a:pathLst>
                <a:path w="188" h="256">
                  <a:moveTo>
                    <a:pt x="1" y="42"/>
                  </a:moveTo>
                  <a:lnTo>
                    <a:pt x="0" y="42"/>
                  </a:lnTo>
                  <a:lnTo>
                    <a:pt x="0" y="44"/>
                  </a:lnTo>
                  <a:lnTo>
                    <a:pt x="0" y="47"/>
                  </a:lnTo>
                  <a:lnTo>
                    <a:pt x="0" y="53"/>
                  </a:lnTo>
                  <a:lnTo>
                    <a:pt x="0" y="59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0" y="76"/>
                  </a:lnTo>
                  <a:lnTo>
                    <a:pt x="0" y="82"/>
                  </a:lnTo>
                  <a:lnTo>
                    <a:pt x="1" y="87"/>
                  </a:lnTo>
                  <a:lnTo>
                    <a:pt x="1" y="91"/>
                  </a:lnTo>
                  <a:lnTo>
                    <a:pt x="1" y="97"/>
                  </a:lnTo>
                  <a:lnTo>
                    <a:pt x="3" y="102"/>
                  </a:lnTo>
                  <a:lnTo>
                    <a:pt x="5" y="108"/>
                  </a:lnTo>
                  <a:lnTo>
                    <a:pt x="7" y="114"/>
                  </a:lnTo>
                  <a:lnTo>
                    <a:pt x="9" y="120"/>
                  </a:lnTo>
                  <a:lnTo>
                    <a:pt x="11" y="127"/>
                  </a:lnTo>
                  <a:lnTo>
                    <a:pt x="15" y="133"/>
                  </a:lnTo>
                  <a:lnTo>
                    <a:pt x="17" y="139"/>
                  </a:lnTo>
                  <a:lnTo>
                    <a:pt x="19" y="144"/>
                  </a:lnTo>
                  <a:lnTo>
                    <a:pt x="22" y="152"/>
                  </a:lnTo>
                  <a:lnTo>
                    <a:pt x="26" y="158"/>
                  </a:lnTo>
                  <a:lnTo>
                    <a:pt x="30" y="165"/>
                  </a:lnTo>
                  <a:lnTo>
                    <a:pt x="36" y="171"/>
                  </a:lnTo>
                  <a:lnTo>
                    <a:pt x="41" y="177"/>
                  </a:lnTo>
                  <a:lnTo>
                    <a:pt x="47" y="184"/>
                  </a:lnTo>
                  <a:lnTo>
                    <a:pt x="51" y="190"/>
                  </a:lnTo>
                  <a:lnTo>
                    <a:pt x="57" y="196"/>
                  </a:lnTo>
                  <a:lnTo>
                    <a:pt x="62" y="201"/>
                  </a:lnTo>
                  <a:lnTo>
                    <a:pt x="68" y="207"/>
                  </a:lnTo>
                  <a:lnTo>
                    <a:pt x="74" y="211"/>
                  </a:lnTo>
                  <a:lnTo>
                    <a:pt x="79" y="215"/>
                  </a:lnTo>
                  <a:lnTo>
                    <a:pt x="83" y="218"/>
                  </a:lnTo>
                  <a:lnTo>
                    <a:pt x="89" y="222"/>
                  </a:lnTo>
                  <a:lnTo>
                    <a:pt x="98" y="230"/>
                  </a:lnTo>
                  <a:lnTo>
                    <a:pt x="110" y="236"/>
                  </a:lnTo>
                  <a:lnTo>
                    <a:pt x="117" y="241"/>
                  </a:lnTo>
                  <a:lnTo>
                    <a:pt x="127" y="245"/>
                  </a:lnTo>
                  <a:lnTo>
                    <a:pt x="134" y="249"/>
                  </a:lnTo>
                  <a:lnTo>
                    <a:pt x="142" y="251"/>
                  </a:lnTo>
                  <a:lnTo>
                    <a:pt x="148" y="253"/>
                  </a:lnTo>
                  <a:lnTo>
                    <a:pt x="153" y="255"/>
                  </a:lnTo>
                  <a:lnTo>
                    <a:pt x="161" y="256"/>
                  </a:lnTo>
                  <a:lnTo>
                    <a:pt x="165" y="256"/>
                  </a:lnTo>
                  <a:lnTo>
                    <a:pt x="165" y="255"/>
                  </a:lnTo>
                  <a:lnTo>
                    <a:pt x="167" y="253"/>
                  </a:lnTo>
                  <a:lnTo>
                    <a:pt x="167" y="245"/>
                  </a:lnTo>
                  <a:lnTo>
                    <a:pt x="171" y="237"/>
                  </a:lnTo>
                  <a:lnTo>
                    <a:pt x="171" y="232"/>
                  </a:lnTo>
                  <a:lnTo>
                    <a:pt x="172" y="228"/>
                  </a:lnTo>
                  <a:lnTo>
                    <a:pt x="172" y="222"/>
                  </a:lnTo>
                  <a:lnTo>
                    <a:pt x="174" y="218"/>
                  </a:lnTo>
                  <a:lnTo>
                    <a:pt x="174" y="211"/>
                  </a:lnTo>
                  <a:lnTo>
                    <a:pt x="176" y="205"/>
                  </a:lnTo>
                  <a:lnTo>
                    <a:pt x="178" y="198"/>
                  </a:lnTo>
                  <a:lnTo>
                    <a:pt x="180" y="192"/>
                  </a:lnTo>
                  <a:lnTo>
                    <a:pt x="180" y="184"/>
                  </a:lnTo>
                  <a:lnTo>
                    <a:pt x="182" y="177"/>
                  </a:lnTo>
                  <a:lnTo>
                    <a:pt x="182" y="169"/>
                  </a:lnTo>
                  <a:lnTo>
                    <a:pt x="184" y="161"/>
                  </a:lnTo>
                  <a:lnTo>
                    <a:pt x="184" y="154"/>
                  </a:lnTo>
                  <a:lnTo>
                    <a:pt x="186" y="146"/>
                  </a:lnTo>
                  <a:lnTo>
                    <a:pt x="186" y="137"/>
                  </a:lnTo>
                  <a:lnTo>
                    <a:pt x="188" y="131"/>
                  </a:lnTo>
                  <a:lnTo>
                    <a:pt x="188" y="121"/>
                  </a:lnTo>
                  <a:lnTo>
                    <a:pt x="188" y="114"/>
                  </a:lnTo>
                  <a:lnTo>
                    <a:pt x="188" y="104"/>
                  </a:lnTo>
                  <a:lnTo>
                    <a:pt x="188" y="97"/>
                  </a:lnTo>
                  <a:lnTo>
                    <a:pt x="188" y="89"/>
                  </a:lnTo>
                  <a:lnTo>
                    <a:pt x="188" y="82"/>
                  </a:lnTo>
                  <a:lnTo>
                    <a:pt x="186" y="74"/>
                  </a:lnTo>
                  <a:lnTo>
                    <a:pt x="186" y="66"/>
                  </a:lnTo>
                  <a:lnTo>
                    <a:pt x="74" y="0"/>
                  </a:lnTo>
                  <a:lnTo>
                    <a:pt x="1" y="42"/>
                  </a:lnTo>
                  <a:lnTo>
                    <a:pt x="1" y="42"/>
                  </a:lnTo>
                  <a:close/>
                </a:path>
              </a:pathLst>
            </a:custGeom>
            <a:solidFill>
              <a:srgbClr val="FFBF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3" name="Freeform 13"/>
            <p:cNvSpPr>
              <a:spLocks/>
            </p:cNvSpPr>
            <p:nvPr/>
          </p:nvSpPr>
          <p:spPr bwMode="auto">
            <a:xfrm>
              <a:off x="2721" y="1986"/>
              <a:ext cx="120" cy="67"/>
            </a:xfrm>
            <a:custGeom>
              <a:avLst/>
              <a:gdLst/>
              <a:ahLst/>
              <a:cxnLst>
                <a:cxn ang="0">
                  <a:pos x="205" y="133"/>
                </a:cxn>
                <a:cxn ang="0">
                  <a:pos x="239" y="107"/>
                </a:cxn>
                <a:cxn ang="0">
                  <a:pos x="239" y="107"/>
                </a:cxn>
                <a:cxn ang="0">
                  <a:pos x="239" y="103"/>
                </a:cxn>
                <a:cxn ang="0">
                  <a:pos x="237" y="99"/>
                </a:cxn>
                <a:cxn ang="0">
                  <a:pos x="236" y="94"/>
                </a:cxn>
                <a:cxn ang="0">
                  <a:pos x="232" y="86"/>
                </a:cxn>
                <a:cxn ang="0">
                  <a:pos x="230" y="78"/>
                </a:cxn>
                <a:cxn ang="0">
                  <a:pos x="226" y="69"/>
                </a:cxn>
                <a:cxn ang="0">
                  <a:pos x="220" y="61"/>
                </a:cxn>
                <a:cxn ang="0">
                  <a:pos x="215" y="50"/>
                </a:cxn>
                <a:cxn ang="0">
                  <a:pos x="209" y="42"/>
                </a:cxn>
                <a:cxn ang="0">
                  <a:pos x="199" y="33"/>
                </a:cxn>
                <a:cxn ang="0">
                  <a:pos x="190" y="25"/>
                </a:cxn>
                <a:cxn ang="0">
                  <a:pos x="186" y="21"/>
                </a:cxn>
                <a:cxn ang="0">
                  <a:pos x="180" y="18"/>
                </a:cxn>
                <a:cxn ang="0">
                  <a:pos x="173" y="16"/>
                </a:cxn>
                <a:cxn ang="0">
                  <a:pos x="167" y="12"/>
                </a:cxn>
                <a:cxn ang="0">
                  <a:pos x="161" y="10"/>
                </a:cxn>
                <a:cxn ang="0">
                  <a:pos x="154" y="6"/>
                </a:cxn>
                <a:cxn ang="0">
                  <a:pos x="146" y="4"/>
                </a:cxn>
                <a:cxn ang="0">
                  <a:pos x="141" y="4"/>
                </a:cxn>
                <a:cxn ang="0">
                  <a:pos x="133" y="0"/>
                </a:cxn>
                <a:cxn ang="0">
                  <a:pos x="123" y="0"/>
                </a:cxn>
                <a:cxn ang="0">
                  <a:pos x="116" y="0"/>
                </a:cxn>
                <a:cxn ang="0">
                  <a:pos x="110" y="0"/>
                </a:cxn>
                <a:cxn ang="0">
                  <a:pos x="101" y="0"/>
                </a:cxn>
                <a:cxn ang="0">
                  <a:pos x="95" y="2"/>
                </a:cxn>
                <a:cxn ang="0">
                  <a:pos x="89" y="4"/>
                </a:cxn>
                <a:cxn ang="0">
                  <a:pos x="84" y="6"/>
                </a:cxn>
                <a:cxn ang="0">
                  <a:pos x="76" y="8"/>
                </a:cxn>
                <a:cxn ang="0">
                  <a:pos x="70" y="12"/>
                </a:cxn>
                <a:cxn ang="0">
                  <a:pos x="65" y="14"/>
                </a:cxn>
                <a:cxn ang="0">
                  <a:pos x="61" y="18"/>
                </a:cxn>
                <a:cxn ang="0">
                  <a:pos x="55" y="19"/>
                </a:cxn>
                <a:cxn ang="0">
                  <a:pos x="49" y="25"/>
                </a:cxn>
                <a:cxn ang="0">
                  <a:pos x="46" y="29"/>
                </a:cxn>
                <a:cxn ang="0">
                  <a:pos x="42" y="35"/>
                </a:cxn>
                <a:cxn ang="0">
                  <a:pos x="32" y="42"/>
                </a:cxn>
                <a:cxn ang="0">
                  <a:pos x="25" y="52"/>
                </a:cxn>
                <a:cxn ang="0">
                  <a:pos x="21" y="57"/>
                </a:cxn>
                <a:cxn ang="0">
                  <a:pos x="19" y="63"/>
                </a:cxn>
                <a:cxn ang="0">
                  <a:pos x="15" y="69"/>
                </a:cxn>
                <a:cxn ang="0">
                  <a:pos x="13" y="75"/>
                </a:cxn>
                <a:cxn ang="0">
                  <a:pos x="11" y="78"/>
                </a:cxn>
                <a:cxn ang="0">
                  <a:pos x="9" y="84"/>
                </a:cxn>
                <a:cxn ang="0">
                  <a:pos x="6" y="90"/>
                </a:cxn>
                <a:cxn ang="0">
                  <a:pos x="6" y="95"/>
                </a:cxn>
                <a:cxn ang="0">
                  <a:pos x="2" y="101"/>
                </a:cxn>
                <a:cxn ang="0">
                  <a:pos x="2" y="107"/>
                </a:cxn>
                <a:cxn ang="0">
                  <a:pos x="0" y="113"/>
                </a:cxn>
                <a:cxn ang="0">
                  <a:pos x="0" y="118"/>
                </a:cxn>
                <a:cxn ang="0">
                  <a:pos x="85" y="126"/>
                </a:cxn>
                <a:cxn ang="0">
                  <a:pos x="205" y="133"/>
                </a:cxn>
                <a:cxn ang="0">
                  <a:pos x="205" y="133"/>
                </a:cxn>
              </a:cxnLst>
              <a:rect l="0" t="0" r="r" b="b"/>
              <a:pathLst>
                <a:path w="239" h="133">
                  <a:moveTo>
                    <a:pt x="205" y="133"/>
                  </a:moveTo>
                  <a:lnTo>
                    <a:pt x="239" y="107"/>
                  </a:lnTo>
                  <a:lnTo>
                    <a:pt x="239" y="107"/>
                  </a:lnTo>
                  <a:lnTo>
                    <a:pt x="239" y="103"/>
                  </a:lnTo>
                  <a:lnTo>
                    <a:pt x="237" y="99"/>
                  </a:lnTo>
                  <a:lnTo>
                    <a:pt x="236" y="94"/>
                  </a:lnTo>
                  <a:lnTo>
                    <a:pt x="232" y="86"/>
                  </a:lnTo>
                  <a:lnTo>
                    <a:pt x="230" y="78"/>
                  </a:lnTo>
                  <a:lnTo>
                    <a:pt x="226" y="69"/>
                  </a:lnTo>
                  <a:lnTo>
                    <a:pt x="220" y="61"/>
                  </a:lnTo>
                  <a:lnTo>
                    <a:pt x="215" y="50"/>
                  </a:lnTo>
                  <a:lnTo>
                    <a:pt x="209" y="42"/>
                  </a:lnTo>
                  <a:lnTo>
                    <a:pt x="199" y="33"/>
                  </a:lnTo>
                  <a:lnTo>
                    <a:pt x="190" y="25"/>
                  </a:lnTo>
                  <a:lnTo>
                    <a:pt x="186" y="21"/>
                  </a:lnTo>
                  <a:lnTo>
                    <a:pt x="180" y="18"/>
                  </a:lnTo>
                  <a:lnTo>
                    <a:pt x="173" y="16"/>
                  </a:lnTo>
                  <a:lnTo>
                    <a:pt x="167" y="12"/>
                  </a:lnTo>
                  <a:lnTo>
                    <a:pt x="161" y="10"/>
                  </a:lnTo>
                  <a:lnTo>
                    <a:pt x="154" y="6"/>
                  </a:lnTo>
                  <a:lnTo>
                    <a:pt x="146" y="4"/>
                  </a:lnTo>
                  <a:lnTo>
                    <a:pt x="141" y="4"/>
                  </a:lnTo>
                  <a:lnTo>
                    <a:pt x="133" y="0"/>
                  </a:lnTo>
                  <a:lnTo>
                    <a:pt x="123" y="0"/>
                  </a:lnTo>
                  <a:lnTo>
                    <a:pt x="116" y="0"/>
                  </a:lnTo>
                  <a:lnTo>
                    <a:pt x="110" y="0"/>
                  </a:lnTo>
                  <a:lnTo>
                    <a:pt x="101" y="0"/>
                  </a:lnTo>
                  <a:lnTo>
                    <a:pt x="95" y="2"/>
                  </a:lnTo>
                  <a:lnTo>
                    <a:pt x="89" y="4"/>
                  </a:lnTo>
                  <a:lnTo>
                    <a:pt x="84" y="6"/>
                  </a:lnTo>
                  <a:lnTo>
                    <a:pt x="76" y="8"/>
                  </a:lnTo>
                  <a:lnTo>
                    <a:pt x="70" y="12"/>
                  </a:lnTo>
                  <a:lnTo>
                    <a:pt x="65" y="14"/>
                  </a:lnTo>
                  <a:lnTo>
                    <a:pt x="61" y="18"/>
                  </a:lnTo>
                  <a:lnTo>
                    <a:pt x="55" y="19"/>
                  </a:lnTo>
                  <a:lnTo>
                    <a:pt x="49" y="25"/>
                  </a:lnTo>
                  <a:lnTo>
                    <a:pt x="46" y="29"/>
                  </a:lnTo>
                  <a:lnTo>
                    <a:pt x="42" y="35"/>
                  </a:lnTo>
                  <a:lnTo>
                    <a:pt x="32" y="42"/>
                  </a:lnTo>
                  <a:lnTo>
                    <a:pt x="25" y="52"/>
                  </a:lnTo>
                  <a:lnTo>
                    <a:pt x="21" y="57"/>
                  </a:lnTo>
                  <a:lnTo>
                    <a:pt x="19" y="63"/>
                  </a:lnTo>
                  <a:lnTo>
                    <a:pt x="15" y="69"/>
                  </a:lnTo>
                  <a:lnTo>
                    <a:pt x="13" y="75"/>
                  </a:lnTo>
                  <a:lnTo>
                    <a:pt x="11" y="78"/>
                  </a:lnTo>
                  <a:lnTo>
                    <a:pt x="9" y="84"/>
                  </a:lnTo>
                  <a:lnTo>
                    <a:pt x="6" y="90"/>
                  </a:lnTo>
                  <a:lnTo>
                    <a:pt x="6" y="95"/>
                  </a:lnTo>
                  <a:lnTo>
                    <a:pt x="2" y="101"/>
                  </a:lnTo>
                  <a:lnTo>
                    <a:pt x="2" y="107"/>
                  </a:lnTo>
                  <a:lnTo>
                    <a:pt x="0" y="113"/>
                  </a:lnTo>
                  <a:lnTo>
                    <a:pt x="0" y="118"/>
                  </a:lnTo>
                  <a:lnTo>
                    <a:pt x="85" y="126"/>
                  </a:lnTo>
                  <a:lnTo>
                    <a:pt x="205" y="133"/>
                  </a:lnTo>
                  <a:lnTo>
                    <a:pt x="205" y="133"/>
                  </a:lnTo>
                  <a:close/>
                </a:path>
              </a:pathLst>
            </a:custGeom>
            <a:solidFill>
              <a:srgbClr val="66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4" name="Freeform 14"/>
            <p:cNvSpPr>
              <a:spLocks/>
            </p:cNvSpPr>
            <p:nvPr/>
          </p:nvSpPr>
          <p:spPr bwMode="auto">
            <a:xfrm>
              <a:off x="2749" y="2030"/>
              <a:ext cx="148" cy="36"/>
            </a:xfrm>
            <a:custGeom>
              <a:avLst/>
              <a:gdLst/>
              <a:ahLst/>
              <a:cxnLst>
                <a:cxn ang="0">
                  <a:pos x="4" y="38"/>
                </a:cxn>
                <a:cxn ang="0">
                  <a:pos x="15" y="40"/>
                </a:cxn>
                <a:cxn ang="0">
                  <a:pos x="30" y="42"/>
                </a:cxn>
                <a:cxn ang="0">
                  <a:pos x="42" y="44"/>
                </a:cxn>
                <a:cxn ang="0">
                  <a:pos x="53" y="45"/>
                </a:cxn>
                <a:cxn ang="0">
                  <a:pos x="65" y="47"/>
                </a:cxn>
                <a:cxn ang="0">
                  <a:pos x="78" y="47"/>
                </a:cxn>
                <a:cxn ang="0">
                  <a:pos x="93" y="51"/>
                </a:cxn>
                <a:cxn ang="0">
                  <a:pos x="106" y="53"/>
                </a:cxn>
                <a:cxn ang="0">
                  <a:pos x="122" y="55"/>
                </a:cxn>
                <a:cxn ang="0">
                  <a:pos x="137" y="57"/>
                </a:cxn>
                <a:cxn ang="0">
                  <a:pos x="152" y="59"/>
                </a:cxn>
                <a:cxn ang="0">
                  <a:pos x="167" y="63"/>
                </a:cxn>
                <a:cxn ang="0">
                  <a:pos x="182" y="63"/>
                </a:cxn>
                <a:cxn ang="0">
                  <a:pos x="196" y="64"/>
                </a:cxn>
                <a:cxn ang="0">
                  <a:pos x="211" y="66"/>
                </a:cxn>
                <a:cxn ang="0">
                  <a:pos x="224" y="68"/>
                </a:cxn>
                <a:cxn ang="0">
                  <a:pos x="238" y="70"/>
                </a:cxn>
                <a:cxn ang="0">
                  <a:pos x="249" y="70"/>
                </a:cxn>
                <a:cxn ang="0">
                  <a:pos x="260" y="72"/>
                </a:cxn>
                <a:cxn ang="0">
                  <a:pos x="270" y="72"/>
                </a:cxn>
                <a:cxn ang="0">
                  <a:pos x="285" y="72"/>
                </a:cxn>
                <a:cxn ang="0">
                  <a:pos x="295" y="70"/>
                </a:cxn>
                <a:cxn ang="0">
                  <a:pos x="296" y="66"/>
                </a:cxn>
                <a:cxn ang="0">
                  <a:pos x="289" y="61"/>
                </a:cxn>
                <a:cxn ang="0">
                  <a:pos x="277" y="53"/>
                </a:cxn>
                <a:cxn ang="0">
                  <a:pos x="266" y="47"/>
                </a:cxn>
                <a:cxn ang="0">
                  <a:pos x="255" y="42"/>
                </a:cxn>
                <a:cxn ang="0">
                  <a:pos x="245" y="36"/>
                </a:cxn>
                <a:cxn ang="0">
                  <a:pos x="234" y="30"/>
                </a:cxn>
                <a:cxn ang="0">
                  <a:pos x="226" y="25"/>
                </a:cxn>
                <a:cxn ang="0">
                  <a:pos x="209" y="17"/>
                </a:cxn>
                <a:cxn ang="0">
                  <a:pos x="196" y="9"/>
                </a:cxn>
                <a:cxn ang="0">
                  <a:pos x="186" y="4"/>
                </a:cxn>
                <a:cxn ang="0">
                  <a:pos x="177" y="0"/>
                </a:cxn>
                <a:cxn ang="0">
                  <a:pos x="173" y="2"/>
                </a:cxn>
                <a:cxn ang="0">
                  <a:pos x="163" y="9"/>
                </a:cxn>
                <a:cxn ang="0">
                  <a:pos x="152" y="13"/>
                </a:cxn>
                <a:cxn ang="0">
                  <a:pos x="137" y="17"/>
                </a:cxn>
                <a:cxn ang="0">
                  <a:pos x="129" y="17"/>
                </a:cxn>
                <a:cxn ang="0">
                  <a:pos x="118" y="19"/>
                </a:cxn>
                <a:cxn ang="0">
                  <a:pos x="106" y="21"/>
                </a:cxn>
                <a:cxn ang="0">
                  <a:pos x="97" y="23"/>
                </a:cxn>
                <a:cxn ang="0">
                  <a:pos x="82" y="23"/>
                </a:cxn>
                <a:cxn ang="0">
                  <a:pos x="72" y="25"/>
                </a:cxn>
                <a:cxn ang="0">
                  <a:pos x="61" y="25"/>
                </a:cxn>
                <a:cxn ang="0">
                  <a:pos x="51" y="26"/>
                </a:cxn>
                <a:cxn ang="0">
                  <a:pos x="36" y="28"/>
                </a:cxn>
                <a:cxn ang="0">
                  <a:pos x="23" y="32"/>
                </a:cxn>
                <a:cxn ang="0">
                  <a:pos x="11" y="34"/>
                </a:cxn>
                <a:cxn ang="0">
                  <a:pos x="6" y="36"/>
                </a:cxn>
                <a:cxn ang="0">
                  <a:pos x="0" y="38"/>
                </a:cxn>
              </a:cxnLst>
              <a:rect l="0" t="0" r="r" b="b"/>
              <a:pathLst>
                <a:path w="296" h="72">
                  <a:moveTo>
                    <a:pt x="0" y="38"/>
                  </a:moveTo>
                  <a:lnTo>
                    <a:pt x="4" y="38"/>
                  </a:lnTo>
                  <a:lnTo>
                    <a:pt x="8" y="38"/>
                  </a:lnTo>
                  <a:lnTo>
                    <a:pt x="15" y="40"/>
                  </a:lnTo>
                  <a:lnTo>
                    <a:pt x="21" y="40"/>
                  </a:lnTo>
                  <a:lnTo>
                    <a:pt x="30" y="42"/>
                  </a:lnTo>
                  <a:lnTo>
                    <a:pt x="36" y="42"/>
                  </a:lnTo>
                  <a:lnTo>
                    <a:pt x="42" y="44"/>
                  </a:lnTo>
                  <a:lnTo>
                    <a:pt x="48" y="44"/>
                  </a:lnTo>
                  <a:lnTo>
                    <a:pt x="53" y="45"/>
                  </a:lnTo>
                  <a:lnTo>
                    <a:pt x="59" y="45"/>
                  </a:lnTo>
                  <a:lnTo>
                    <a:pt x="65" y="47"/>
                  </a:lnTo>
                  <a:lnTo>
                    <a:pt x="72" y="47"/>
                  </a:lnTo>
                  <a:lnTo>
                    <a:pt x="78" y="47"/>
                  </a:lnTo>
                  <a:lnTo>
                    <a:pt x="86" y="49"/>
                  </a:lnTo>
                  <a:lnTo>
                    <a:pt x="93" y="51"/>
                  </a:lnTo>
                  <a:lnTo>
                    <a:pt x="99" y="51"/>
                  </a:lnTo>
                  <a:lnTo>
                    <a:pt x="106" y="53"/>
                  </a:lnTo>
                  <a:lnTo>
                    <a:pt x="114" y="53"/>
                  </a:lnTo>
                  <a:lnTo>
                    <a:pt x="122" y="55"/>
                  </a:lnTo>
                  <a:lnTo>
                    <a:pt x="129" y="55"/>
                  </a:lnTo>
                  <a:lnTo>
                    <a:pt x="137" y="57"/>
                  </a:lnTo>
                  <a:lnTo>
                    <a:pt x="144" y="57"/>
                  </a:lnTo>
                  <a:lnTo>
                    <a:pt x="152" y="59"/>
                  </a:lnTo>
                  <a:lnTo>
                    <a:pt x="160" y="61"/>
                  </a:lnTo>
                  <a:lnTo>
                    <a:pt x="167" y="63"/>
                  </a:lnTo>
                  <a:lnTo>
                    <a:pt x="175" y="63"/>
                  </a:lnTo>
                  <a:lnTo>
                    <a:pt x="182" y="63"/>
                  </a:lnTo>
                  <a:lnTo>
                    <a:pt x="190" y="64"/>
                  </a:lnTo>
                  <a:lnTo>
                    <a:pt x="196" y="64"/>
                  </a:lnTo>
                  <a:lnTo>
                    <a:pt x="203" y="66"/>
                  </a:lnTo>
                  <a:lnTo>
                    <a:pt x="211" y="66"/>
                  </a:lnTo>
                  <a:lnTo>
                    <a:pt x="217" y="68"/>
                  </a:lnTo>
                  <a:lnTo>
                    <a:pt x="224" y="68"/>
                  </a:lnTo>
                  <a:lnTo>
                    <a:pt x="230" y="68"/>
                  </a:lnTo>
                  <a:lnTo>
                    <a:pt x="238" y="70"/>
                  </a:lnTo>
                  <a:lnTo>
                    <a:pt x="243" y="70"/>
                  </a:lnTo>
                  <a:lnTo>
                    <a:pt x="249" y="70"/>
                  </a:lnTo>
                  <a:lnTo>
                    <a:pt x="255" y="70"/>
                  </a:lnTo>
                  <a:lnTo>
                    <a:pt x="260" y="72"/>
                  </a:lnTo>
                  <a:lnTo>
                    <a:pt x="264" y="72"/>
                  </a:lnTo>
                  <a:lnTo>
                    <a:pt x="270" y="72"/>
                  </a:lnTo>
                  <a:lnTo>
                    <a:pt x="277" y="72"/>
                  </a:lnTo>
                  <a:lnTo>
                    <a:pt x="285" y="72"/>
                  </a:lnTo>
                  <a:lnTo>
                    <a:pt x="289" y="70"/>
                  </a:lnTo>
                  <a:lnTo>
                    <a:pt x="295" y="70"/>
                  </a:lnTo>
                  <a:lnTo>
                    <a:pt x="295" y="68"/>
                  </a:lnTo>
                  <a:lnTo>
                    <a:pt x="296" y="66"/>
                  </a:lnTo>
                  <a:lnTo>
                    <a:pt x="293" y="63"/>
                  </a:lnTo>
                  <a:lnTo>
                    <a:pt x="289" y="61"/>
                  </a:lnTo>
                  <a:lnTo>
                    <a:pt x="283" y="57"/>
                  </a:lnTo>
                  <a:lnTo>
                    <a:pt x="277" y="53"/>
                  </a:lnTo>
                  <a:lnTo>
                    <a:pt x="272" y="51"/>
                  </a:lnTo>
                  <a:lnTo>
                    <a:pt x="266" y="47"/>
                  </a:lnTo>
                  <a:lnTo>
                    <a:pt x="260" y="44"/>
                  </a:lnTo>
                  <a:lnTo>
                    <a:pt x="255" y="42"/>
                  </a:lnTo>
                  <a:lnTo>
                    <a:pt x="251" y="38"/>
                  </a:lnTo>
                  <a:lnTo>
                    <a:pt x="245" y="36"/>
                  </a:lnTo>
                  <a:lnTo>
                    <a:pt x="239" y="32"/>
                  </a:lnTo>
                  <a:lnTo>
                    <a:pt x="234" y="30"/>
                  </a:lnTo>
                  <a:lnTo>
                    <a:pt x="230" y="26"/>
                  </a:lnTo>
                  <a:lnTo>
                    <a:pt x="226" y="25"/>
                  </a:lnTo>
                  <a:lnTo>
                    <a:pt x="217" y="19"/>
                  </a:lnTo>
                  <a:lnTo>
                    <a:pt x="209" y="17"/>
                  </a:lnTo>
                  <a:lnTo>
                    <a:pt x="201" y="13"/>
                  </a:lnTo>
                  <a:lnTo>
                    <a:pt x="196" y="9"/>
                  </a:lnTo>
                  <a:lnTo>
                    <a:pt x="190" y="6"/>
                  </a:lnTo>
                  <a:lnTo>
                    <a:pt x="186" y="4"/>
                  </a:lnTo>
                  <a:lnTo>
                    <a:pt x="179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73" y="2"/>
                  </a:lnTo>
                  <a:lnTo>
                    <a:pt x="169" y="6"/>
                  </a:lnTo>
                  <a:lnTo>
                    <a:pt x="163" y="9"/>
                  </a:lnTo>
                  <a:lnTo>
                    <a:pt x="158" y="11"/>
                  </a:lnTo>
                  <a:lnTo>
                    <a:pt x="152" y="13"/>
                  </a:lnTo>
                  <a:lnTo>
                    <a:pt x="144" y="15"/>
                  </a:lnTo>
                  <a:lnTo>
                    <a:pt x="137" y="17"/>
                  </a:lnTo>
                  <a:lnTo>
                    <a:pt x="133" y="17"/>
                  </a:lnTo>
                  <a:lnTo>
                    <a:pt x="129" y="17"/>
                  </a:lnTo>
                  <a:lnTo>
                    <a:pt x="124" y="19"/>
                  </a:lnTo>
                  <a:lnTo>
                    <a:pt x="118" y="19"/>
                  </a:lnTo>
                  <a:lnTo>
                    <a:pt x="112" y="19"/>
                  </a:lnTo>
                  <a:lnTo>
                    <a:pt x="106" y="21"/>
                  </a:lnTo>
                  <a:lnTo>
                    <a:pt x="103" y="21"/>
                  </a:lnTo>
                  <a:lnTo>
                    <a:pt x="97" y="23"/>
                  </a:lnTo>
                  <a:lnTo>
                    <a:pt x="89" y="23"/>
                  </a:lnTo>
                  <a:lnTo>
                    <a:pt x="82" y="23"/>
                  </a:lnTo>
                  <a:lnTo>
                    <a:pt x="78" y="23"/>
                  </a:lnTo>
                  <a:lnTo>
                    <a:pt x="72" y="25"/>
                  </a:lnTo>
                  <a:lnTo>
                    <a:pt x="67" y="25"/>
                  </a:lnTo>
                  <a:lnTo>
                    <a:pt x="61" y="25"/>
                  </a:lnTo>
                  <a:lnTo>
                    <a:pt x="55" y="26"/>
                  </a:lnTo>
                  <a:lnTo>
                    <a:pt x="51" y="26"/>
                  </a:lnTo>
                  <a:lnTo>
                    <a:pt x="44" y="26"/>
                  </a:lnTo>
                  <a:lnTo>
                    <a:pt x="36" y="28"/>
                  </a:lnTo>
                  <a:lnTo>
                    <a:pt x="29" y="30"/>
                  </a:lnTo>
                  <a:lnTo>
                    <a:pt x="23" y="32"/>
                  </a:lnTo>
                  <a:lnTo>
                    <a:pt x="17" y="32"/>
                  </a:lnTo>
                  <a:lnTo>
                    <a:pt x="11" y="34"/>
                  </a:lnTo>
                  <a:lnTo>
                    <a:pt x="8" y="34"/>
                  </a:lnTo>
                  <a:lnTo>
                    <a:pt x="6" y="36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5" name="Freeform 15"/>
            <p:cNvSpPr>
              <a:spLocks/>
            </p:cNvSpPr>
            <p:nvPr/>
          </p:nvSpPr>
          <p:spPr bwMode="auto">
            <a:xfrm>
              <a:off x="2490" y="2113"/>
              <a:ext cx="337" cy="346"/>
            </a:xfrm>
            <a:custGeom>
              <a:avLst/>
              <a:gdLst/>
              <a:ahLst/>
              <a:cxnLst>
                <a:cxn ang="0">
                  <a:pos x="259" y="561"/>
                </a:cxn>
                <a:cxn ang="0">
                  <a:pos x="675" y="192"/>
                </a:cxn>
                <a:cxn ang="0">
                  <a:pos x="667" y="183"/>
                </a:cxn>
                <a:cxn ang="0">
                  <a:pos x="660" y="171"/>
                </a:cxn>
                <a:cxn ang="0">
                  <a:pos x="650" y="160"/>
                </a:cxn>
                <a:cxn ang="0">
                  <a:pos x="637" y="143"/>
                </a:cxn>
                <a:cxn ang="0">
                  <a:pos x="623" y="126"/>
                </a:cxn>
                <a:cxn ang="0">
                  <a:pos x="606" y="109"/>
                </a:cxn>
                <a:cxn ang="0">
                  <a:pos x="589" y="91"/>
                </a:cxn>
                <a:cxn ang="0">
                  <a:pos x="578" y="80"/>
                </a:cxn>
                <a:cxn ang="0">
                  <a:pos x="568" y="71"/>
                </a:cxn>
                <a:cxn ang="0">
                  <a:pos x="557" y="63"/>
                </a:cxn>
                <a:cxn ang="0">
                  <a:pos x="547" y="53"/>
                </a:cxn>
                <a:cxn ang="0">
                  <a:pos x="534" y="46"/>
                </a:cxn>
                <a:cxn ang="0">
                  <a:pos x="525" y="38"/>
                </a:cxn>
                <a:cxn ang="0">
                  <a:pos x="513" y="31"/>
                </a:cxn>
                <a:cxn ang="0">
                  <a:pos x="502" y="25"/>
                </a:cxn>
                <a:cxn ang="0">
                  <a:pos x="490" y="17"/>
                </a:cxn>
                <a:cxn ang="0">
                  <a:pos x="477" y="12"/>
                </a:cxn>
                <a:cxn ang="0">
                  <a:pos x="466" y="8"/>
                </a:cxn>
                <a:cxn ang="0">
                  <a:pos x="454" y="6"/>
                </a:cxn>
                <a:cxn ang="0">
                  <a:pos x="443" y="2"/>
                </a:cxn>
                <a:cxn ang="0">
                  <a:pos x="432" y="0"/>
                </a:cxn>
                <a:cxn ang="0">
                  <a:pos x="418" y="0"/>
                </a:cxn>
                <a:cxn ang="0">
                  <a:pos x="409" y="2"/>
                </a:cxn>
                <a:cxn ang="0">
                  <a:pos x="395" y="6"/>
                </a:cxn>
                <a:cxn ang="0">
                  <a:pos x="382" y="10"/>
                </a:cxn>
                <a:cxn ang="0">
                  <a:pos x="367" y="19"/>
                </a:cxn>
                <a:cxn ang="0">
                  <a:pos x="354" y="33"/>
                </a:cxn>
                <a:cxn ang="0">
                  <a:pos x="338" y="46"/>
                </a:cxn>
                <a:cxn ang="0">
                  <a:pos x="323" y="63"/>
                </a:cxn>
                <a:cxn ang="0">
                  <a:pos x="306" y="80"/>
                </a:cxn>
                <a:cxn ang="0">
                  <a:pos x="291" y="101"/>
                </a:cxn>
                <a:cxn ang="0">
                  <a:pos x="274" y="124"/>
                </a:cxn>
                <a:cxn ang="0">
                  <a:pos x="257" y="147"/>
                </a:cxn>
                <a:cxn ang="0">
                  <a:pos x="240" y="171"/>
                </a:cxn>
                <a:cxn ang="0">
                  <a:pos x="223" y="198"/>
                </a:cxn>
                <a:cxn ang="0">
                  <a:pos x="205" y="224"/>
                </a:cxn>
                <a:cxn ang="0">
                  <a:pos x="188" y="253"/>
                </a:cxn>
                <a:cxn ang="0">
                  <a:pos x="173" y="280"/>
                </a:cxn>
                <a:cxn ang="0">
                  <a:pos x="156" y="308"/>
                </a:cxn>
                <a:cxn ang="0">
                  <a:pos x="141" y="335"/>
                </a:cxn>
                <a:cxn ang="0">
                  <a:pos x="124" y="363"/>
                </a:cxn>
                <a:cxn ang="0">
                  <a:pos x="109" y="390"/>
                </a:cxn>
                <a:cxn ang="0">
                  <a:pos x="95" y="416"/>
                </a:cxn>
                <a:cxn ang="0">
                  <a:pos x="82" y="441"/>
                </a:cxn>
                <a:cxn ang="0">
                  <a:pos x="69" y="468"/>
                </a:cxn>
                <a:cxn ang="0">
                  <a:pos x="55" y="491"/>
                </a:cxn>
                <a:cxn ang="0">
                  <a:pos x="46" y="511"/>
                </a:cxn>
                <a:cxn ang="0">
                  <a:pos x="34" y="530"/>
                </a:cxn>
                <a:cxn ang="0">
                  <a:pos x="25" y="549"/>
                </a:cxn>
                <a:cxn ang="0">
                  <a:pos x="17" y="565"/>
                </a:cxn>
                <a:cxn ang="0">
                  <a:pos x="12" y="578"/>
                </a:cxn>
                <a:cxn ang="0">
                  <a:pos x="4" y="589"/>
                </a:cxn>
                <a:cxn ang="0">
                  <a:pos x="2" y="597"/>
                </a:cxn>
                <a:cxn ang="0">
                  <a:pos x="0" y="605"/>
                </a:cxn>
                <a:cxn ang="0">
                  <a:pos x="166" y="694"/>
                </a:cxn>
              </a:cxnLst>
              <a:rect l="0" t="0" r="r" b="b"/>
              <a:pathLst>
                <a:path w="675" h="694">
                  <a:moveTo>
                    <a:pt x="166" y="694"/>
                  </a:moveTo>
                  <a:lnTo>
                    <a:pt x="259" y="561"/>
                  </a:lnTo>
                  <a:lnTo>
                    <a:pt x="587" y="196"/>
                  </a:lnTo>
                  <a:lnTo>
                    <a:pt x="675" y="192"/>
                  </a:lnTo>
                  <a:lnTo>
                    <a:pt x="673" y="188"/>
                  </a:lnTo>
                  <a:lnTo>
                    <a:pt x="667" y="183"/>
                  </a:lnTo>
                  <a:lnTo>
                    <a:pt x="663" y="177"/>
                  </a:lnTo>
                  <a:lnTo>
                    <a:pt x="660" y="171"/>
                  </a:lnTo>
                  <a:lnTo>
                    <a:pt x="654" y="166"/>
                  </a:lnTo>
                  <a:lnTo>
                    <a:pt x="650" y="160"/>
                  </a:lnTo>
                  <a:lnTo>
                    <a:pt x="644" y="150"/>
                  </a:lnTo>
                  <a:lnTo>
                    <a:pt x="637" y="143"/>
                  </a:lnTo>
                  <a:lnTo>
                    <a:pt x="629" y="133"/>
                  </a:lnTo>
                  <a:lnTo>
                    <a:pt x="623" y="126"/>
                  </a:lnTo>
                  <a:lnTo>
                    <a:pt x="614" y="116"/>
                  </a:lnTo>
                  <a:lnTo>
                    <a:pt x="606" y="109"/>
                  </a:lnTo>
                  <a:lnTo>
                    <a:pt x="597" y="99"/>
                  </a:lnTo>
                  <a:lnTo>
                    <a:pt x="589" y="91"/>
                  </a:lnTo>
                  <a:lnTo>
                    <a:pt x="584" y="86"/>
                  </a:lnTo>
                  <a:lnTo>
                    <a:pt x="578" y="80"/>
                  </a:lnTo>
                  <a:lnTo>
                    <a:pt x="572" y="76"/>
                  </a:lnTo>
                  <a:lnTo>
                    <a:pt x="568" y="71"/>
                  </a:lnTo>
                  <a:lnTo>
                    <a:pt x="563" y="67"/>
                  </a:lnTo>
                  <a:lnTo>
                    <a:pt x="557" y="63"/>
                  </a:lnTo>
                  <a:lnTo>
                    <a:pt x="551" y="57"/>
                  </a:lnTo>
                  <a:lnTo>
                    <a:pt x="547" y="53"/>
                  </a:lnTo>
                  <a:lnTo>
                    <a:pt x="540" y="50"/>
                  </a:lnTo>
                  <a:lnTo>
                    <a:pt x="534" y="46"/>
                  </a:lnTo>
                  <a:lnTo>
                    <a:pt x="530" y="40"/>
                  </a:lnTo>
                  <a:lnTo>
                    <a:pt x="525" y="38"/>
                  </a:lnTo>
                  <a:lnTo>
                    <a:pt x="519" y="34"/>
                  </a:lnTo>
                  <a:lnTo>
                    <a:pt x="513" y="31"/>
                  </a:lnTo>
                  <a:lnTo>
                    <a:pt x="508" y="27"/>
                  </a:lnTo>
                  <a:lnTo>
                    <a:pt x="502" y="25"/>
                  </a:lnTo>
                  <a:lnTo>
                    <a:pt x="496" y="21"/>
                  </a:lnTo>
                  <a:lnTo>
                    <a:pt x="490" y="17"/>
                  </a:lnTo>
                  <a:lnTo>
                    <a:pt x="483" y="15"/>
                  </a:lnTo>
                  <a:lnTo>
                    <a:pt x="477" y="12"/>
                  </a:lnTo>
                  <a:lnTo>
                    <a:pt x="471" y="10"/>
                  </a:lnTo>
                  <a:lnTo>
                    <a:pt x="466" y="8"/>
                  </a:lnTo>
                  <a:lnTo>
                    <a:pt x="460" y="6"/>
                  </a:lnTo>
                  <a:lnTo>
                    <a:pt x="454" y="6"/>
                  </a:lnTo>
                  <a:lnTo>
                    <a:pt x="449" y="4"/>
                  </a:lnTo>
                  <a:lnTo>
                    <a:pt x="443" y="2"/>
                  </a:lnTo>
                  <a:lnTo>
                    <a:pt x="437" y="0"/>
                  </a:lnTo>
                  <a:lnTo>
                    <a:pt x="432" y="0"/>
                  </a:lnTo>
                  <a:lnTo>
                    <a:pt x="424" y="0"/>
                  </a:lnTo>
                  <a:lnTo>
                    <a:pt x="418" y="0"/>
                  </a:lnTo>
                  <a:lnTo>
                    <a:pt x="414" y="0"/>
                  </a:lnTo>
                  <a:lnTo>
                    <a:pt x="409" y="2"/>
                  </a:lnTo>
                  <a:lnTo>
                    <a:pt x="401" y="2"/>
                  </a:lnTo>
                  <a:lnTo>
                    <a:pt x="395" y="6"/>
                  </a:lnTo>
                  <a:lnTo>
                    <a:pt x="388" y="8"/>
                  </a:lnTo>
                  <a:lnTo>
                    <a:pt x="382" y="10"/>
                  </a:lnTo>
                  <a:lnTo>
                    <a:pt x="375" y="14"/>
                  </a:lnTo>
                  <a:lnTo>
                    <a:pt x="367" y="19"/>
                  </a:lnTo>
                  <a:lnTo>
                    <a:pt x="359" y="25"/>
                  </a:lnTo>
                  <a:lnTo>
                    <a:pt x="354" y="33"/>
                  </a:lnTo>
                  <a:lnTo>
                    <a:pt x="346" y="38"/>
                  </a:lnTo>
                  <a:lnTo>
                    <a:pt x="338" y="46"/>
                  </a:lnTo>
                  <a:lnTo>
                    <a:pt x="331" y="53"/>
                  </a:lnTo>
                  <a:lnTo>
                    <a:pt x="323" y="63"/>
                  </a:lnTo>
                  <a:lnTo>
                    <a:pt x="316" y="71"/>
                  </a:lnTo>
                  <a:lnTo>
                    <a:pt x="306" y="80"/>
                  </a:lnTo>
                  <a:lnTo>
                    <a:pt x="299" y="91"/>
                  </a:lnTo>
                  <a:lnTo>
                    <a:pt x="291" y="101"/>
                  </a:lnTo>
                  <a:lnTo>
                    <a:pt x="281" y="112"/>
                  </a:lnTo>
                  <a:lnTo>
                    <a:pt x="274" y="124"/>
                  </a:lnTo>
                  <a:lnTo>
                    <a:pt x="264" y="135"/>
                  </a:lnTo>
                  <a:lnTo>
                    <a:pt x="257" y="147"/>
                  </a:lnTo>
                  <a:lnTo>
                    <a:pt x="247" y="158"/>
                  </a:lnTo>
                  <a:lnTo>
                    <a:pt x="240" y="171"/>
                  </a:lnTo>
                  <a:lnTo>
                    <a:pt x="232" y="185"/>
                  </a:lnTo>
                  <a:lnTo>
                    <a:pt x="223" y="198"/>
                  </a:lnTo>
                  <a:lnTo>
                    <a:pt x="213" y="211"/>
                  </a:lnTo>
                  <a:lnTo>
                    <a:pt x="205" y="224"/>
                  </a:lnTo>
                  <a:lnTo>
                    <a:pt x="198" y="238"/>
                  </a:lnTo>
                  <a:lnTo>
                    <a:pt x="188" y="253"/>
                  </a:lnTo>
                  <a:lnTo>
                    <a:pt x="181" y="266"/>
                  </a:lnTo>
                  <a:lnTo>
                    <a:pt x="173" y="280"/>
                  </a:lnTo>
                  <a:lnTo>
                    <a:pt x="164" y="293"/>
                  </a:lnTo>
                  <a:lnTo>
                    <a:pt x="156" y="308"/>
                  </a:lnTo>
                  <a:lnTo>
                    <a:pt x="148" y="321"/>
                  </a:lnTo>
                  <a:lnTo>
                    <a:pt x="141" y="335"/>
                  </a:lnTo>
                  <a:lnTo>
                    <a:pt x="131" y="350"/>
                  </a:lnTo>
                  <a:lnTo>
                    <a:pt x="124" y="363"/>
                  </a:lnTo>
                  <a:lnTo>
                    <a:pt x="116" y="377"/>
                  </a:lnTo>
                  <a:lnTo>
                    <a:pt x="109" y="390"/>
                  </a:lnTo>
                  <a:lnTo>
                    <a:pt x="101" y="403"/>
                  </a:lnTo>
                  <a:lnTo>
                    <a:pt x="95" y="416"/>
                  </a:lnTo>
                  <a:lnTo>
                    <a:pt x="88" y="430"/>
                  </a:lnTo>
                  <a:lnTo>
                    <a:pt x="82" y="441"/>
                  </a:lnTo>
                  <a:lnTo>
                    <a:pt x="74" y="454"/>
                  </a:lnTo>
                  <a:lnTo>
                    <a:pt x="69" y="468"/>
                  </a:lnTo>
                  <a:lnTo>
                    <a:pt x="63" y="477"/>
                  </a:lnTo>
                  <a:lnTo>
                    <a:pt x="55" y="491"/>
                  </a:lnTo>
                  <a:lnTo>
                    <a:pt x="50" y="502"/>
                  </a:lnTo>
                  <a:lnTo>
                    <a:pt x="46" y="511"/>
                  </a:lnTo>
                  <a:lnTo>
                    <a:pt x="40" y="521"/>
                  </a:lnTo>
                  <a:lnTo>
                    <a:pt x="34" y="530"/>
                  </a:lnTo>
                  <a:lnTo>
                    <a:pt x="29" y="540"/>
                  </a:lnTo>
                  <a:lnTo>
                    <a:pt x="25" y="549"/>
                  </a:lnTo>
                  <a:lnTo>
                    <a:pt x="21" y="557"/>
                  </a:lnTo>
                  <a:lnTo>
                    <a:pt x="17" y="565"/>
                  </a:lnTo>
                  <a:lnTo>
                    <a:pt x="14" y="570"/>
                  </a:lnTo>
                  <a:lnTo>
                    <a:pt x="12" y="578"/>
                  </a:lnTo>
                  <a:lnTo>
                    <a:pt x="8" y="584"/>
                  </a:lnTo>
                  <a:lnTo>
                    <a:pt x="4" y="589"/>
                  </a:lnTo>
                  <a:lnTo>
                    <a:pt x="2" y="593"/>
                  </a:lnTo>
                  <a:lnTo>
                    <a:pt x="2" y="597"/>
                  </a:lnTo>
                  <a:lnTo>
                    <a:pt x="0" y="601"/>
                  </a:lnTo>
                  <a:lnTo>
                    <a:pt x="0" y="605"/>
                  </a:lnTo>
                  <a:lnTo>
                    <a:pt x="166" y="694"/>
                  </a:lnTo>
                  <a:lnTo>
                    <a:pt x="166" y="694"/>
                  </a:lnTo>
                  <a:close/>
                </a:path>
              </a:pathLst>
            </a:custGeom>
            <a:solidFill>
              <a:srgbClr val="4766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6" name="Freeform 16"/>
            <p:cNvSpPr>
              <a:spLocks/>
            </p:cNvSpPr>
            <p:nvPr/>
          </p:nvSpPr>
          <p:spPr bwMode="auto">
            <a:xfrm>
              <a:off x="2571" y="2226"/>
              <a:ext cx="206" cy="215"/>
            </a:xfrm>
            <a:custGeom>
              <a:avLst/>
              <a:gdLst/>
              <a:ahLst/>
              <a:cxnLst>
                <a:cxn ang="0">
                  <a:pos x="0" y="428"/>
                </a:cxn>
                <a:cxn ang="0">
                  <a:pos x="0" y="426"/>
                </a:cxn>
                <a:cxn ang="0">
                  <a:pos x="2" y="424"/>
                </a:cxn>
                <a:cxn ang="0">
                  <a:pos x="2" y="419"/>
                </a:cxn>
                <a:cxn ang="0">
                  <a:pos x="5" y="415"/>
                </a:cxn>
                <a:cxn ang="0">
                  <a:pos x="7" y="407"/>
                </a:cxn>
                <a:cxn ang="0">
                  <a:pos x="11" y="400"/>
                </a:cxn>
                <a:cxn ang="0">
                  <a:pos x="17" y="390"/>
                </a:cxn>
                <a:cxn ang="0">
                  <a:pos x="21" y="381"/>
                </a:cxn>
                <a:cxn ang="0">
                  <a:pos x="24" y="375"/>
                </a:cxn>
                <a:cxn ang="0">
                  <a:pos x="26" y="369"/>
                </a:cxn>
                <a:cxn ang="0">
                  <a:pos x="30" y="363"/>
                </a:cxn>
                <a:cxn ang="0">
                  <a:pos x="34" y="358"/>
                </a:cxn>
                <a:cxn ang="0">
                  <a:pos x="36" y="350"/>
                </a:cxn>
                <a:cxn ang="0">
                  <a:pos x="40" y="344"/>
                </a:cxn>
                <a:cxn ang="0">
                  <a:pos x="43" y="337"/>
                </a:cxn>
                <a:cxn ang="0">
                  <a:pos x="47" y="331"/>
                </a:cxn>
                <a:cxn ang="0">
                  <a:pos x="51" y="323"/>
                </a:cxn>
                <a:cxn ang="0">
                  <a:pos x="55" y="316"/>
                </a:cxn>
                <a:cxn ang="0">
                  <a:pos x="59" y="308"/>
                </a:cxn>
                <a:cxn ang="0">
                  <a:pos x="64" y="303"/>
                </a:cxn>
                <a:cxn ang="0">
                  <a:pos x="70" y="293"/>
                </a:cxn>
                <a:cxn ang="0">
                  <a:pos x="74" y="285"/>
                </a:cxn>
                <a:cxn ang="0">
                  <a:pos x="80" y="278"/>
                </a:cxn>
                <a:cxn ang="0">
                  <a:pos x="85" y="270"/>
                </a:cxn>
                <a:cxn ang="0">
                  <a:pos x="89" y="261"/>
                </a:cxn>
                <a:cxn ang="0">
                  <a:pos x="95" y="253"/>
                </a:cxn>
                <a:cxn ang="0">
                  <a:pos x="100" y="244"/>
                </a:cxn>
                <a:cxn ang="0">
                  <a:pos x="106" y="236"/>
                </a:cxn>
                <a:cxn ang="0">
                  <a:pos x="112" y="227"/>
                </a:cxn>
                <a:cxn ang="0">
                  <a:pos x="118" y="217"/>
                </a:cxn>
                <a:cxn ang="0">
                  <a:pos x="123" y="209"/>
                </a:cxn>
                <a:cxn ang="0">
                  <a:pos x="131" y="202"/>
                </a:cxn>
                <a:cxn ang="0">
                  <a:pos x="137" y="192"/>
                </a:cxn>
                <a:cxn ang="0">
                  <a:pos x="142" y="183"/>
                </a:cxn>
                <a:cxn ang="0">
                  <a:pos x="150" y="173"/>
                </a:cxn>
                <a:cxn ang="0">
                  <a:pos x="157" y="166"/>
                </a:cxn>
                <a:cxn ang="0">
                  <a:pos x="165" y="156"/>
                </a:cxn>
                <a:cxn ang="0">
                  <a:pos x="171" y="147"/>
                </a:cxn>
                <a:cxn ang="0">
                  <a:pos x="178" y="139"/>
                </a:cxn>
                <a:cxn ang="0">
                  <a:pos x="188" y="130"/>
                </a:cxn>
                <a:cxn ang="0">
                  <a:pos x="194" y="120"/>
                </a:cxn>
                <a:cxn ang="0">
                  <a:pos x="201" y="113"/>
                </a:cxn>
                <a:cxn ang="0">
                  <a:pos x="209" y="103"/>
                </a:cxn>
                <a:cxn ang="0">
                  <a:pos x="218" y="94"/>
                </a:cxn>
                <a:cxn ang="0">
                  <a:pos x="226" y="86"/>
                </a:cxn>
                <a:cxn ang="0">
                  <a:pos x="233" y="78"/>
                </a:cxn>
                <a:cxn ang="0">
                  <a:pos x="243" y="69"/>
                </a:cxn>
                <a:cxn ang="0">
                  <a:pos x="252" y="61"/>
                </a:cxn>
                <a:cxn ang="0">
                  <a:pos x="260" y="54"/>
                </a:cxn>
                <a:cxn ang="0">
                  <a:pos x="268" y="44"/>
                </a:cxn>
                <a:cxn ang="0">
                  <a:pos x="277" y="36"/>
                </a:cxn>
                <a:cxn ang="0">
                  <a:pos x="287" y="29"/>
                </a:cxn>
                <a:cxn ang="0">
                  <a:pos x="296" y="21"/>
                </a:cxn>
                <a:cxn ang="0">
                  <a:pos x="306" y="14"/>
                </a:cxn>
                <a:cxn ang="0">
                  <a:pos x="315" y="6"/>
                </a:cxn>
                <a:cxn ang="0">
                  <a:pos x="327" y="0"/>
                </a:cxn>
                <a:cxn ang="0">
                  <a:pos x="412" y="120"/>
                </a:cxn>
                <a:cxn ang="0">
                  <a:pos x="53" y="432"/>
                </a:cxn>
                <a:cxn ang="0">
                  <a:pos x="0" y="428"/>
                </a:cxn>
                <a:cxn ang="0">
                  <a:pos x="0" y="428"/>
                </a:cxn>
              </a:cxnLst>
              <a:rect l="0" t="0" r="r" b="b"/>
              <a:pathLst>
                <a:path w="412" h="432">
                  <a:moveTo>
                    <a:pt x="0" y="428"/>
                  </a:moveTo>
                  <a:lnTo>
                    <a:pt x="0" y="426"/>
                  </a:lnTo>
                  <a:lnTo>
                    <a:pt x="2" y="424"/>
                  </a:lnTo>
                  <a:lnTo>
                    <a:pt x="2" y="419"/>
                  </a:lnTo>
                  <a:lnTo>
                    <a:pt x="5" y="415"/>
                  </a:lnTo>
                  <a:lnTo>
                    <a:pt x="7" y="407"/>
                  </a:lnTo>
                  <a:lnTo>
                    <a:pt x="11" y="400"/>
                  </a:lnTo>
                  <a:lnTo>
                    <a:pt x="17" y="390"/>
                  </a:lnTo>
                  <a:lnTo>
                    <a:pt x="21" y="381"/>
                  </a:lnTo>
                  <a:lnTo>
                    <a:pt x="24" y="375"/>
                  </a:lnTo>
                  <a:lnTo>
                    <a:pt x="26" y="369"/>
                  </a:lnTo>
                  <a:lnTo>
                    <a:pt x="30" y="363"/>
                  </a:lnTo>
                  <a:lnTo>
                    <a:pt x="34" y="358"/>
                  </a:lnTo>
                  <a:lnTo>
                    <a:pt x="36" y="350"/>
                  </a:lnTo>
                  <a:lnTo>
                    <a:pt x="40" y="344"/>
                  </a:lnTo>
                  <a:lnTo>
                    <a:pt x="43" y="337"/>
                  </a:lnTo>
                  <a:lnTo>
                    <a:pt x="47" y="331"/>
                  </a:lnTo>
                  <a:lnTo>
                    <a:pt x="51" y="323"/>
                  </a:lnTo>
                  <a:lnTo>
                    <a:pt x="55" y="316"/>
                  </a:lnTo>
                  <a:lnTo>
                    <a:pt x="59" y="308"/>
                  </a:lnTo>
                  <a:lnTo>
                    <a:pt x="64" y="303"/>
                  </a:lnTo>
                  <a:lnTo>
                    <a:pt x="70" y="293"/>
                  </a:lnTo>
                  <a:lnTo>
                    <a:pt x="74" y="285"/>
                  </a:lnTo>
                  <a:lnTo>
                    <a:pt x="80" y="278"/>
                  </a:lnTo>
                  <a:lnTo>
                    <a:pt x="85" y="270"/>
                  </a:lnTo>
                  <a:lnTo>
                    <a:pt x="89" y="261"/>
                  </a:lnTo>
                  <a:lnTo>
                    <a:pt x="95" y="253"/>
                  </a:lnTo>
                  <a:lnTo>
                    <a:pt x="100" y="244"/>
                  </a:lnTo>
                  <a:lnTo>
                    <a:pt x="106" y="236"/>
                  </a:lnTo>
                  <a:lnTo>
                    <a:pt x="112" y="227"/>
                  </a:lnTo>
                  <a:lnTo>
                    <a:pt x="118" y="217"/>
                  </a:lnTo>
                  <a:lnTo>
                    <a:pt x="123" y="209"/>
                  </a:lnTo>
                  <a:lnTo>
                    <a:pt x="131" y="202"/>
                  </a:lnTo>
                  <a:lnTo>
                    <a:pt x="137" y="192"/>
                  </a:lnTo>
                  <a:lnTo>
                    <a:pt x="142" y="183"/>
                  </a:lnTo>
                  <a:lnTo>
                    <a:pt x="150" y="173"/>
                  </a:lnTo>
                  <a:lnTo>
                    <a:pt x="157" y="166"/>
                  </a:lnTo>
                  <a:lnTo>
                    <a:pt x="165" y="156"/>
                  </a:lnTo>
                  <a:lnTo>
                    <a:pt x="171" y="147"/>
                  </a:lnTo>
                  <a:lnTo>
                    <a:pt x="178" y="139"/>
                  </a:lnTo>
                  <a:lnTo>
                    <a:pt x="188" y="130"/>
                  </a:lnTo>
                  <a:lnTo>
                    <a:pt x="194" y="120"/>
                  </a:lnTo>
                  <a:lnTo>
                    <a:pt x="201" y="113"/>
                  </a:lnTo>
                  <a:lnTo>
                    <a:pt x="209" y="103"/>
                  </a:lnTo>
                  <a:lnTo>
                    <a:pt x="218" y="94"/>
                  </a:lnTo>
                  <a:lnTo>
                    <a:pt x="226" y="86"/>
                  </a:lnTo>
                  <a:lnTo>
                    <a:pt x="233" y="78"/>
                  </a:lnTo>
                  <a:lnTo>
                    <a:pt x="243" y="69"/>
                  </a:lnTo>
                  <a:lnTo>
                    <a:pt x="252" y="61"/>
                  </a:lnTo>
                  <a:lnTo>
                    <a:pt x="260" y="54"/>
                  </a:lnTo>
                  <a:lnTo>
                    <a:pt x="268" y="44"/>
                  </a:lnTo>
                  <a:lnTo>
                    <a:pt x="277" y="36"/>
                  </a:lnTo>
                  <a:lnTo>
                    <a:pt x="287" y="29"/>
                  </a:lnTo>
                  <a:lnTo>
                    <a:pt x="296" y="21"/>
                  </a:lnTo>
                  <a:lnTo>
                    <a:pt x="306" y="14"/>
                  </a:lnTo>
                  <a:lnTo>
                    <a:pt x="315" y="6"/>
                  </a:lnTo>
                  <a:lnTo>
                    <a:pt x="327" y="0"/>
                  </a:lnTo>
                  <a:lnTo>
                    <a:pt x="412" y="120"/>
                  </a:lnTo>
                  <a:lnTo>
                    <a:pt x="53" y="432"/>
                  </a:lnTo>
                  <a:lnTo>
                    <a:pt x="0" y="428"/>
                  </a:lnTo>
                  <a:lnTo>
                    <a:pt x="0" y="428"/>
                  </a:lnTo>
                  <a:close/>
                </a:path>
              </a:pathLst>
            </a:custGeom>
            <a:solidFill>
              <a:srgbClr val="3047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7" name="Freeform 17"/>
            <p:cNvSpPr>
              <a:spLocks/>
            </p:cNvSpPr>
            <p:nvPr/>
          </p:nvSpPr>
          <p:spPr bwMode="auto">
            <a:xfrm>
              <a:off x="2922" y="2205"/>
              <a:ext cx="50" cy="98"/>
            </a:xfrm>
            <a:custGeom>
              <a:avLst/>
              <a:gdLst/>
              <a:ahLst/>
              <a:cxnLst>
                <a:cxn ang="0">
                  <a:pos x="24" y="195"/>
                </a:cxn>
                <a:cxn ang="0">
                  <a:pos x="99" y="135"/>
                </a:cxn>
                <a:cxn ang="0">
                  <a:pos x="97" y="41"/>
                </a:cxn>
                <a:cxn ang="0">
                  <a:pos x="24" y="0"/>
                </a:cxn>
                <a:cxn ang="0">
                  <a:pos x="36" y="74"/>
                </a:cxn>
                <a:cxn ang="0">
                  <a:pos x="0" y="91"/>
                </a:cxn>
                <a:cxn ang="0">
                  <a:pos x="51" y="152"/>
                </a:cxn>
                <a:cxn ang="0">
                  <a:pos x="24" y="195"/>
                </a:cxn>
                <a:cxn ang="0">
                  <a:pos x="24" y="195"/>
                </a:cxn>
              </a:cxnLst>
              <a:rect l="0" t="0" r="r" b="b"/>
              <a:pathLst>
                <a:path w="99" h="195">
                  <a:moveTo>
                    <a:pt x="24" y="195"/>
                  </a:moveTo>
                  <a:lnTo>
                    <a:pt x="99" y="135"/>
                  </a:lnTo>
                  <a:lnTo>
                    <a:pt x="97" y="41"/>
                  </a:lnTo>
                  <a:lnTo>
                    <a:pt x="24" y="0"/>
                  </a:lnTo>
                  <a:lnTo>
                    <a:pt x="36" y="74"/>
                  </a:lnTo>
                  <a:lnTo>
                    <a:pt x="0" y="91"/>
                  </a:lnTo>
                  <a:lnTo>
                    <a:pt x="51" y="152"/>
                  </a:lnTo>
                  <a:lnTo>
                    <a:pt x="24" y="195"/>
                  </a:lnTo>
                  <a:lnTo>
                    <a:pt x="24" y="195"/>
                  </a:lnTo>
                  <a:close/>
                </a:path>
              </a:pathLst>
            </a:custGeom>
            <a:solidFill>
              <a:srgbClr val="E87A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8" name="Freeform 18"/>
            <p:cNvSpPr>
              <a:spLocks/>
            </p:cNvSpPr>
            <p:nvPr/>
          </p:nvSpPr>
          <p:spPr bwMode="auto">
            <a:xfrm>
              <a:off x="2870" y="2271"/>
              <a:ext cx="102" cy="131"/>
            </a:xfrm>
            <a:custGeom>
              <a:avLst/>
              <a:gdLst/>
              <a:ahLst/>
              <a:cxnLst>
                <a:cxn ang="0">
                  <a:pos x="27" y="173"/>
                </a:cxn>
                <a:cxn ang="0">
                  <a:pos x="105" y="262"/>
                </a:cxn>
                <a:cxn ang="0">
                  <a:pos x="204" y="0"/>
                </a:cxn>
                <a:cxn ang="0">
                  <a:pos x="202" y="0"/>
                </a:cxn>
                <a:cxn ang="0">
                  <a:pos x="198" y="0"/>
                </a:cxn>
                <a:cxn ang="0">
                  <a:pos x="190" y="0"/>
                </a:cxn>
                <a:cxn ang="0">
                  <a:pos x="185" y="2"/>
                </a:cxn>
                <a:cxn ang="0">
                  <a:pos x="179" y="2"/>
                </a:cxn>
                <a:cxn ang="0">
                  <a:pos x="173" y="3"/>
                </a:cxn>
                <a:cxn ang="0">
                  <a:pos x="167" y="3"/>
                </a:cxn>
                <a:cxn ang="0">
                  <a:pos x="162" y="7"/>
                </a:cxn>
                <a:cxn ang="0">
                  <a:pos x="154" y="9"/>
                </a:cxn>
                <a:cxn ang="0">
                  <a:pos x="148" y="11"/>
                </a:cxn>
                <a:cxn ang="0">
                  <a:pos x="141" y="13"/>
                </a:cxn>
                <a:cxn ang="0">
                  <a:pos x="135" y="17"/>
                </a:cxn>
                <a:cxn ang="0">
                  <a:pos x="128" y="21"/>
                </a:cxn>
                <a:cxn ang="0">
                  <a:pos x="120" y="22"/>
                </a:cxn>
                <a:cxn ang="0">
                  <a:pos x="110" y="26"/>
                </a:cxn>
                <a:cxn ang="0">
                  <a:pos x="103" y="32"/>
                </a:cxn>
                <a:cxn ang="0">
                  <a:pos x="95" y="36"/>
                </a:cxn>
                <a:cxn ang="0">
                  <a:pos x="86" y="41"/>
                </a:cxn>
                <a:cxn ang="0">
                  <a:pos x="78" y="47"/>
                </a:cxn>
                <a:cxn ang="0">
                  <a:pos x="71" y="55"/>
                </a:cxn>
                <a:cxn ang="0">
                  <a:pos x="61" y="60"/>
                </a:cxn>
                <a:cxn ang="0">
                  <a:pos x="52" y="66"/>
                </a:cxn>
                <a:cxn ang="0">
                  <a:pos x="42" y="74"/>
                </a:cxn>
                <a:cxn ang="0">
                  <a:pos x="34" y="83"/>
                </a:cxn>
                <a:cxn ang="0">
                  <a:pos x="25" y="91"/>
                </a:cxn>
                <a:cxn ang="0">
                  <a:pos x="17" y="100"/>
                </a:cxn>
                <a:cxn ang="0">
                  <a:pos x="12" y="104"/>
                </a:cxn>
                <a:cxn ang="0">
                  <a:pos x="10" y="110"/>
                </a:cxn>
                <a:cxn ang="0">
                  <a:pos x="4" y="116"/>
                </a:cxn>
                <a:cxn ang="0">
                  <a:pos x="0" y="121"/>
                </a:cxn>
                <a:cxn ang="0">
                  <a:pos x="27" y="173"/>
                </a:cxn>
                <a:cxn ang="0">
                  <a:pos x="27" y="173"/>
                </a:cxn>
              </a:cxnLst>
              <a:rect l="0" t="0" r="r" b="b"/>
              <a:pathLst>
                <a:path w="204" h="262">
                  <a:moveTo>
                    <a:pt x="27" y="173"/>
                  </a:moveTo>
                  <a:lnTo>
                    <a:pt x="105" y="262"/>
                  </a:lnTo>
                  <a:lnTo>
                    <a:pt x="204" y="0"/>
                  </a:lnTo>
                  <a:lnTo>
                    <a:pt x="202" y="0"/>
                  </a:lnTo>
                  <a:lnTo>
                    <a:pt x="198" y="0"/>
                  </a:lnTo>
                  <a:lnTo>
                    <a:pt x="190" y="0"/>
                  </a:lnTo>
                  <a:lnTo>
                    <a:pt x="185" y="2"/>
                  </a:lnTo>
                  <a:lnTo>
                    <a:pt x="179" y="2"/>
                  </a:lnTo>
                  <a:lnTo>
                    <a:pt x="173" y="3"/>
                  </a:lnTo>
                  <a:lnTo>
                    <a:pt x="167" y="3"/>
                  </a:lnTo>
                  <a:lnTo>
                    <a:pt x="162" y="7"/>
                  </a:lnTo>
                  <a:lnTo>
                    <a:pt x="154" y="9"/>
                  </a:lnTo>
                  <a:lnTo>
                    <a:pt x="148" y="11"/>
                  </a:lnTo>
                  <a:lnTo>
                    <a:pt x="141" y="13"/>
                  </a:lnTo>
                  <a:lnTo>
                    <a:pt x="135" y="17"/>
                  </a:lnTo>
                  <a:lnTo>
                    <a:pt x="128" y="21"/>
                  </a:lnTo>
                  <a:lnTo>
                    <a:pt x="120" y="22"/>
                  </a:lnTo>
                  <a:lnTo>
                    <a:pt x="110" y="26"/>
                  </a:lnTo>
                  <a:lnTo>
                    <a:pt x="103" y="32"/>
                  </a:lnTo>
                  <a:lnTo>
                    <a:pt x="95" y="36"/>
                  </a:lnTo>
                  <a:lnTo>
                    <a:pt x="86" y="41"/>
                  </a:lnTo>
                  <a:lnTo>
                    <a:pt x="78" y="47"/>
                  </a:lnTo>
                  <a:lnTo>
                    <a:pt x="71" y="55"/>
                  </a:lnTo>
                  <a:lnTo>
                    <a:pt x="61" y="60"/>
                  </a:lnTo>
                  <a:lnTo>
                    <a:pt x="52" y="66"/>
                  </a:lnTo>
                  <a:lnTo>
                    <a:pt x="42" y="74"/>
                  </a:lnTo>
                  <a:lnTo>
                    <a:pt x="34" y="83"/>
                  </a:lnTo>
                  <a:lnTo>
                    <a:pt x="25" y="91"/>
                  </a:lnTo>
                  <a:lnTo>
                    <a:pt x="17" y="100"/>
                  </a:lnTo>
                  <a:lnTo>
                    <a:pt x="12" y="104"/>
                  </a:lnTo>
                  <a:lnTo>
                    <a:pt x="10" y="110"/>
                  </a:lnTo>
                  <a:lnTo>
                    <a:pt x="4" y="116"/>
                  </a:lnTo>
                  <a:lnTo>
                    <a:pt x="0" y="121"/>
                  </a:lnTo>
                  <a:lnTo>
                    <a:pt x="27" y="173"/>
                  </a:lnTo>
                  <a:lnTo>
                    <a:pt x="27" y="173"/>
                  </a:lnTo>
                  <a:close/>
                </a:path>
              </a:pathLst>
            </a:custGeom>
            <a:solidFill>
              <a:srgbClr val="FF99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59" name="Freeform 19"/>
            <p:cNvSpPr>
              <a:spLocks/>
            </p:cNvSpPr>
            <p:nvPr/>
          </p:nvSpPr>
          <p:spPr bwMode="auto">
            <a:xfrm>
              <a:off x="2745" y="2212"/>
              <a:ext cx="177" cy="190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219" y="51"/>
                </a:cxn>
                <a:cxn ang="0">
                  <a:pos x="227" y="64"/>
                </a:cxn>
                <a:cxn ang="0">
                  <a:pos x="232" y="80"/>
                </a:cxn>
                <a:cxn ang="0">
                  <a:pos x="240" y="91"/>
                </a:cxn>
                <a:cxn ang="0">
                  <a:pos x="244" y="102"/>
                </a:cxn>
                <a:cxn ang="0">
                  <a:pos x="249" y="114"/>
                </a:cxn>
                <a:cxn ang="0">
                  <a:pos x="255" y="125"/>
                </a:cxn>
                <a:cxn ang="0">
                  <a:pos x="261" y="137"/>
                </a:cxn>
                <a:cxn ang="0">
                  <a:pos x="265" y="150"/>
                </a:cxn>
                <a:cxn ang="0">
                  <a:pos x="272" y="163"/>
                </a:cxn>
                <a:cxn ang="0">
                  <a:pos x="278" y="177"/>
                </a:cxn>
                <a:cxn ang="0">
                  <a:pos x="285" y="190"/>
                </a:cxn>
                <a:cxn ang="0">
                  <a:pos x="291" y="203"/>
                </a:cxn>
                <a:cxn ang="0">
                  <a:pos x="297" y="216"/>
                </a:cxn>
                <a:cxn ang="0">
                  <a:pos x="303" y="232"/>
                </a:cxn>
                <a:cxn ang="0">
                  <a:pos x="308" y="245"/>
                </a:cxn>
                <a:cxn ang="0">
                  <a:pos x="314" y="258"/>
                </a:cxn>
                <a:cxn ang="0">
                  <a:pos x="320" y="273"/>
                </a:cxn>
                <a:cxn ang="0">
                  <a:pos x="325" y="287"/>
                </a:cxn>
                <a:cxn ang="0">
                  <a:pos x="331" y="300"/>
                </a:cxn>
                <a:cxn ang="0">
                  <a:pos x="335" y="311"/>
                </a:cxn>
                <a:cxn ang="0">
                  <a:pos x="339" y="323"/>
                </a:cxn>
                <a:cxn ang="0">
                  <a:pos x="342" y="334"/>
                </a:cxn>
                <a:cxn ang="0">
                  <a:pos x="346" y="346"/>
                </a:cxn>
                <a:cxn ang="0">
                  <a:pos x="350" y="355"/>
                </a:cxn>
                <a:cxn ang="0">
                  <a:pos x="354" y="368"/>
                </a:cxn>
                <a:cxn ang="0">
                  <a:pos x="354" y="378"/>
                </a:cxn>
                <a:cxn ang="0">
                  <a:pos x="350" y="374"/>
                </a:cxn>
                <a:cxn ang="0">
                  <a:pos x="339" y="370"/>
                </a:cxn>
                <a:cxn ang="0">
                  <a:pos x="322" y="363"/>
                </a:cxn>
                <a:cxn ang="0">
                  <a:pos x="308" y="357"/>
                </a:cxn>
                <a:cxn ang="0">
                  <a:pos x="297" y="351"/>
                </a:cxn>
                <a:cxn ang="0">
                  <a:pos x="287" y="348"/>
                </a:cxn>
                <a:cxn ang="0">
                  <a:pos x="274" y="342"/>
                </a:cxn>
                <a:cxn ang="0">
                  <a:pos x="261" y="336"/>
                </a:cxn>
                <a:cxn ang="0">
                  <a:pos x="249" y="330"/>
                </a:cxn>
                <a:cxn ang="0">
                  <a:pos x="234" y="323"/>
                </a:cxn>
                <a:cxn ang="0">
                  <a:pos x="223" y="317"/>
                </a:cxn>
                <a:cxn ang="0">
                  <a:pos x="208" y="310"/>
                </a:cxn>
                <a:cxn ang="0">
                  <a:pos x="192" y="302"/>
                </a:cxn>
                <a:cxn ang="0">
                  <a:pos x="177" y="294"/>
                </a:cxn>
                <a:cxn ang="0">
                  <a:pos x="164" y="287"/>
                </a:cxn>
                <a:cxn ang="0">
                  <a:pos x="147" y="277"/>
                </a:cxn>
                <a:cxn ang="0">
                  <a:pos x="133" y="270"/>
                </a:cxn>
                <a:cxn ang="0">
                  <a:pos x="118" y="262"/>
                </a:cxn>
                <a:cxn ang="0">
                  <a:pos x="105" y="253"/>
                </a:cxn>
                <a:cxn ang="0">
                  <a:pos x="90" y="243"/>
                </a:cxn>
                <a:cxn ang="0">
                  <a:pos x="76" y="235"/>
                </a:cxn>
                <a:cxn ang="0">
                  <a:pos x="61" y="226"/>
                </a:cxn>
                <a:cxn ang="0">
                  <a:pos x="50" y="216"/>
                </a:cxn>
                <a:cxn ang="0">
                  <a:pos x="37" y="209"/>
                </a:cxn>
                <a:cxn ang="0">
                  <a:pos x="25" y="199"/>
                </a:cxn>
                <a:cxn ang="0">
                  <a:pos x="14" y="192"/>
                </a:cxn>
                <a:cxn ang="0">
                  <a:pos x="4" y="182"/>
                </a:cxn>
                <a:cxn ang="0">
                  <a:pos x="0" y="17"/>
                </a:cxn>
              </a:cxnLst>
              <a:rect l="0" t="0" r="r" b="b"/>
              <a:pathLst>
                <a:path w="356" h="378">
                  <a:moveTo>
                    <a:pt x="0" y="17"/>
                  </a:moveTo>
                  <a:lnTo>
                    <a:pt x="145" y="0"/>
                  </a:lnTo>
                  <a:lnTo>
                    <a:pt x="219" y="49"/>
                  </a:lnTo>
                  <a:lnTo>
                    <a:pt x="219" y="51"/>
                  </a:lnTo>
                  <a:lnTo>
                    <a:pt x="223" y="59"/>
                  </a:lnTo>
                  <a:lnTo>
                    <a:pt x="227" y="64"/>
                  </a:lnTo>
                  <a:lnTo>
                    <a:pt x="228" y="72"/>
                  </a:lnTo>
                  <a:lnTo>
                    <a:pt x="232" y="80"/>
                  </a:lnTo>
                  <a:lnTo>
                    <a:pt x="238" y="87"/>
                  </a:lnTo>
                  <a:lnTo>
                    <a:pt x="240" y="91"/>
                  </a:lnTo>
                  <a:lnTo>
                    <a:pt x="242" y="97"/>
                  </a:lnTo>
                  <a:lnTo>
                    <a:pt x="244" y="102"/>
                  </a:lnTo>
                  <a:lnTo>
                    <a:pt x="246" y="108"/>
                  </a:lnTo>
                  <a:lnTo>
                    <a:pt x="249" y="114"/>
                  </a:lnTo>
                  <a:lnTo>
                    <a:pt x="251" y="118"/>
                  </a:lnTo>
                  <a:lnTo>
                    <a:pt x="255" y="125"/>
                  </a:lnTo>
                  <a:lnTo>
                    <a:pt x="257" y="131"/>
                  </a:lnTo>
                  <a:lnTo>
                    <a:pt x="261" y="137"/>
                  </a:lnTo>
                  <a:lnTo>
                    <a:pt x="263" y="142"/>
                  </a:lnTo>
                  <a:lnTo>
                    <a:pt x="265" y="150"/>
                  </a:lnTo>
                  <a:lnTo>
                    <a:pt x="268" y="156"/>
                  </a:lnTo>
                  <a:lnTo>
                    <a:pt x="272" y="163"/>
                  </a:lnTo>
                  <a:lnTo>
                    <a:pt x="276" y="171"/>
                  </a:lnTo>
                  <a:lnTo>
                    <a:pt x="278" y="177"/>
                  </a:lnTo>
                  <a:lnTo>
                    <a:pt x="282" y="184"/>
                  </a:lnTo>
                  <a:lnTo>
                    <a:pt x="285" y="190"/>
                  </a:lnTo>
                  <a:lnTo>
                    <a:pt x="287" y="197"/>
                  </a:lnTo>
                  <a:lnTo>
                    <a:pt x="291" y="203"/>
                  </a:lnTo>
                  <a:lnTo>
                    <a:pt x="293" y="211"/>
                  </a:lnTo>
                  <a:lnTo>
                    <a:pt x="297" y="216"/>
                  </a:lnTo>
                  <a:lnTo>
                    <a:pt x="299" y="224"/>
                  </a:lnTo>
                  <a:lnTo>
                    <a:pt x="303" y="232"/>
                  </a:lnTo>
                  <a:lnTo>
                    <a:pt x="306" y="239"/>
                  </a:lnTo>
                  <a:lnTo>
                    <a:pt x="308" y="245"/>
                  </a:lnTo>
                  <a:lnTo>
                    <a:pt x="312" y="253"/>
                  </a:lnTo>
                  <a:lnTo>
                    <a:pt x="314" y="258"/>
                  </a:lnTo>
                  <a:lnTo>
                    <a:pt x="318" y="266"/>
                  </a:lnTo>
                  <a:lnTo>
                    <a:pt x="320" y="273"/>
                  </a:lnTo>
                  <a:lnTo>
                    <a:pt x="322" y="279"/>
                  </a:lnTo>
                  <a:lnTo>
                    <a:pt x="325" y="287"/>
                  </a:lnTo>
                  <a:lnTo>
                    <a:pt x="329" y="294"/>
                  </a:lnTo>
                  <a:lnTo>
                    <a:pt x="331" y="300"/>
                  </a:lnTo>
                  <a:lnTo>
                    <a:pt x="333" y="306"/>
                  </a:lnTo>
                  <a:lnTo>
                    <a:pt x="335" y="311"/>
                  </a:lnTo>
                  <a:lnTo>
                    <a:pt x="337" y="317"/>
                  </a:lnTo>
                  <a:lnTo>
                    <a:pt x="339" y="323"/>
                  </a:lnTo>
                  <a:lnTo>
                    <a:pt x="341" y="329"/>
                  </a:lnTo>
                  <a:lnTo>
                    <a:pt x="342" y="334"/>
                  </a:lnTo>
                  <a:lnTo>
                    <a:pt x="346" y="340"/>
                  </a:lnTo>
                  <a:lnTo>
                    <a:pt x="346" y="346"/>
                  </a:lnTo>
                  <a:lnTo>
                    <a:pt x="348" y="351"/>
                  </a:lnTo>
                  <a:lnTo>
                    <a:pt x="350" y="355"/>
                  </a:lnTo>
                  <a:lnTo>
                    <a:pt x="352" y="361"/>
                  </a:lnTo>
                  <a:lnTo>
                    <a:pt x="354" y="368"/>
                  </a:lnTo>
                  <a:lnTo>
                    <a:pt x="356" y="378"/>
                  </a:lnTo>
                  <a:lnTo>
                    <a:pt x="354" y="378"/>
                  </a:lnTo>
                  <a:lnTo>
                    <a:pt x="352" y="376"/>
                  </a:lnTo>
                  <a:lnTo>
                    <a:pt x="350" y="374"/>
                  </a:lnTo>
                  <a:lnTo>
                    <a:pt x="344" y="372"/>
                  </a:lnTo>
                  <a:lnTo>
                    <a:pt x="339" y="370"/>
                  </a:lnTo>
                  <a:lnTo>
                    <a:pt x="331" y="367"/>
                  </a:lnTo>
                  <a:lnTo>
                    <a:pt x="322" y="363"/>
                  </a:lnTo>
                  <a:lnTo>
                    <a:pt x="314" y="361"/>
                  </a:lnTo>
                  <a:lnTo>
                    <a:pt x="308" y="357"/>
                  </a:lnTo>
                  <a:lnTo>
                    <a:pt x="303" y="355"/>
                  </a:lnTo>
                  <a:lnTo>
                    <a:pt x="297" y="351"/>
                  </a:lnTo>
                  <a:lnTo>
                    <a:pt x="293" y="349"/>
                  </a:lnTo>
                  <a:lnTo>
                    <a:pt x="287" y="348"/>
                  </a:lnTo>
                  <a:lnTo>
                    <a:pt x="282" y="344"/>
                  </a:lnTo>
                  <a:lnTo>
                    <a:pt x="274" y="342"/>
                  </a:lnTo>
                  <a:lnTo>
                    <a:pt x="268" y="340"/>
                  </a:lnTo>
                  <a:lnTo>
                    <a:pt x="261" y="336"/>
                  </a:lnTo>
                  <a:lnTo>
                    <a:pt x="255" y="334"/>
                  </a:lnTo>
                  <a:lnTo>
                    <a:pt x="249" y="330"/>
                  </a:lnTo>
                  <a:lnTo>
                    <a:pt x="242" y="327"/>
                  </a:lnTo>
                  <a:lnTo>
                    <a:pt x="234" y="323"/>
                  </a:lnTo>
                  <a:lnTo>
                    <a:pt x="228" y="321"/>
                  </a:lnTo>
                  <a:lnTo>
                    <a:pt x="223" y="317"/>
                  </a:lnTo>
                  <a:lnTo>
                    <a:pt x="215" y="313"/>
                  </a:lnTo>
                  <a:lnTo>
                    <a:pt x="208" y="310"/>
                  </a:lnTo>
                  <a:lnTo>
                    <a:pt x="200" y="306"/>
                  </a:lnTo>
                  <a:lnTo>
                    <a:pt x="192" y="302"/>
                  </a:lnTo>
                  <a:lnTo>
                    <a:pt x="185" y="298"/>
                  </a:lnTo>
                  <a:lnTo>
                    <a:pt x="177" y="294"/>
                  </a:lnTo>
                  <a:lnTo>
                    <a:pt x="171" y="291"/>
                  </a:lnTo>
                  <a:lnTo>
                    <a:pt x="164" y="287"/>
                  </a:lnTo>
                  <a:lnTo>
                    <a:pt x="156" y="283"/>
                  </a:lnTo>
                  <a:lnTo>
                    <a:pt x="147" y="277"/>
                  </a:lnTo>
                  <a:lnTo>
                    <a:pt x="141" y="273"/>
                  </a:lnTo>
                  <a:lnTo>
                    <a:pt x="133" y="270"/>
                  </a:lnTo>
                  <a:lnTo>
                    <a:pt x="126" y="266"/>
                  </a:lnTo>
                  <a:lnTo>
                    <a:pt x="118" y="262"/>
                  </a:lnTo>
                  <a:lnTo>
                    <a:pt x="111" y="258"/>
                  </a:lnTo>
                  <a:lnTo>
                    <a:pt x="105" y="253"/>
                  </a:lnTo>
                  <a:lnTo>
                    <a:pt x="97" y="249"/>
                  </a:lnTo>
                  <a:lnTo>
                    <a:pt x="90" y="243"/>
                  </a:lnTo>
                  <a:lnTo>
                    <a:pt x="82" y="241"/>
                  </a:lnTo>
                  <a:lnTo>
                    <a:pt x="76" y="235"/>
                  </a:lnTo>
                  <a:lnTo>
                    <a:pt x="69" y="232"/>
                  </a:lnTo>
                  <a:lnTo>
                    <a:pt x="61" y="226"/>
                  </a:lnTo>
                  <a:lnTo>
                    <a:pt x="56" y="222"/>
                  </a:lnTo>
                  <a:lnTo>
                    <a:pt x="50" y="216"/>
                  </a:lnTo>
                  <a:lnTo>
                    <a:pt x="44" y="213"/>
                  </a:lnTo>
                  <a:lnTo>
                    <a:pt x="37" y="209"/>
                  </a:lnTo>
                  <a:lnTo>
                    <a:pt x="31" y="205"/>
                  </a:lnTo>
                  <a:lnTo>
                    <a:pt x="25" y="199"/>
                  </a:lnTo>
                  <a:lnTo>
                    <a:pt x="19" y="196"/>
                  </a:lnTo>
                  <a:lnTo>
                    <a:pt x="14" y="192"/>
                  </a:lnTo>
                  <a:lnTo>
                    <a:pt x="8" y="186"/>
                  </a:lnTo>
                  <a:lnTo>
                    <a:pt x="4" y="182"/>
                  </a:lnTo>
                  <a:lnTo>
                    <a:pt x="0" y="178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B3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0" name="Freeform 20"/>
            <p:cNvSpPr>
              <a:spLocks/>
            </p:cNvSpPr>
            <p:nvPr/>
          </p:nvSpPr>
          <p:spPr bwMode="auto">
            <a:xfrm>
              <a:off x="2709" y="2163"/>
              <a:ext cx="147" cy="153"/>
            </a:xfrm>
            <a:custGeom>
              <a:avLst/>
              <a:gdLst/>
              <a:ahLst/>
              <a:cxnLst>
                <a:cxn ang="0">
                  <a:pos x="114" y="298"/>
                </a:cxn>
                <a:cxn ang="0">
                  <a:pos x="124" y="277"/>
                </a:cxn>
                <a:cxn ang="0">
                  <a:pos x="131" y="260"/>
                </a:cxn>
                <a:cxn ang="0">
                  <a:pos x="145" y="241"/>
                </a:cxn>
                <a:cxn ang="0">
                  <a:pos x="160" y="220"/>
                </a:cxn>
                <a:cxn ang="0">
                  <a:pos x="179" y="201"/>
                </a:cxn>
                <a:cxn ang="0">
                  <a:pos x="204" y="184"/>
                </a:cxn>
                <a:cxn ang="0">
                  <a:pos x="226" y="169"/>
                </a:cxn>
                <a:cxn ang="0">
                  <a:pos x="243" y="163"/>
                </a:cxn>
                <a:cxn ang="0">
                  <a:pos x="261" y="156"/>
                </a:cxn>
                <a:cxn ang="0">
                  <a:pos x="280" y="152"/>
                </a:cxn>
                <a:cxn ang="0">
                  <a:pos x="291" y="148"/>
                </a:cxn>
                <a:cxn ang="0">
                  <a:pos x="280" y="129"/>
                </a:cxn>
                <a:cxn ang="0">
                  <a:pos x="262" y="108"/>
                </a:cxn>
                <a:cxn ang="0">
                  <a:pos x="242" y="84"/>
                </a:cxn>
                <a:cxn ang="0">
                  <a:pos x="215" y="57"/>
                </a:cxn>
                <a:cxn ang="0">
                  <a:pos x="196" y="40"/>
                </a:cxn>
                <a:cxn ang="0">
                  <a:pos x="181" y="28"/>
                </a:cxn>
                <a:cxn ang="0">
                  <a:pos x="166" y="19"/>
                </a:cxn>
                <a:cxn ang="0">
                  <a:pos x="150" y="11"/>
                </a:cxn>
                <a:cxn ang="0">
                  <a:pos x="133" y="6"/>
                </a:cxn>
                <a:cxn ang="0">
                  <a:pos x="118" y="2"/>
                </a:cxn>
                <a:cxn ang="0">
                  <a:pos x="101" y="2"/>
                </a:cxn>
                <a:cxn ang="0">
                  <a:pos x="84" y="2"/>
                </a:cxn>
                <a:cxn ang="0">
                  <a:pos x="69" y="9"/>
                </a:cxn>
                <a:cxn ang="0">
                  <a:pos x="52" y="19"/>
                </a:cxn>
                <a:cxn ang="0">
                  <a:pos x="38" y="34"/>
                </a:cxn>
                <a:cxn ang="0">
                  <a:pos x="23" y="51"/>
                </a:cxn>
                <a:cxn ang="0">
                  <a:pos x="12" y="68"/>
                </a:cxn>
                <a:cxn ang="0">
                  <a:pos x="6" y="85"/>
                </a:cxn>
                <a:cxn ang="0">
                  <a:pos x="2" y="104"/>
                </a:cxn>
                <a:cxn ang="0">
                  <a:pos x="0" y="122"/>
                </a:cxn>
                <a:cxn ang="0">
                  <a:pos x="2" y="141"/>
                </a:cxn>
                <a:cxn ang="0">
                  <a:pos x="4" y="158"/>
                </a:cxn>
                <a:cxn ang="0">
                  <a:pos x="10" y="177"/>
                </a:cxn>
                <a:cxn ang="0">
                  <a:pos x="17" y="192"/>
                </a:cxn>
                <a:cxn ang="0">
                  <a:pos x="25" y="211"/>
                </a:cxn>
                <a:cxn ang="0">
                  <a:pos x="38" y="230"/>
                </a:cxn>
                <a:cxn ang="0">
                  <a:pos x="57" y="258"/>
                </a:cxn>
                <a:cxn ang="0">
                  <a:pos x="76" y="279"/>
                </a:cxn>
                <a:cxn ang="0">
                  <a:pos x="95" y="296"/>
                </a:cxn>
                <a:cxn ang="0">
                  <a:pos x="110" y="306"/>
                </a:cxn>
              </a:cxnLst>
              <a:rect l="0" t="0" r="r" b="b"/>
              <a:pathLst>
                <a:path w="295" h="306">
                  <a:moveTo>
                    <a:pt x="114" y="306"/>
                  </a:moveTo>
                  <a:lnTo>
                    <a:pt x="114" y="304"/>
                  </a:lnTo>
                  <a:lnTo>
                    <a:pt x="114" y="298"/>
                  </a:lnTo>
                  <a:lnTo>
                    <a:pt x="118" y="291"/>
                  </a:lnTo>
                  <a:lnTo>
                    <a:pt x="122" y="283"/>
                  </a:lnTo>
                  <a:lnTo>
                    <a:pt x="124" y="277"/>
                  </a:lnTo>
                  <a:lnTo>
                    <a:pt x="126" y="272"/>
                  </a:lnTo>
                  <a:lnTo>
                    <a:pt x="128" y="266"/>
                  </a:lnTo>
                  <a:lnTo>
                    <a:pt x="131" y="260"/>
                  </a:lnTo>
                  <a:lnTo>
                    <a:pt x="135" y="253"/>
                  </a:lnTo>
                  <a:lnTo>
                    <a:pt x="139" y="247"/>
                  </a:lnTo>
                  <a:lnTo>
                    <a:pt x="145" y="241"/>
                  </a:lnTo>
                  <a:lnTo>
                    <a:pt x="150" y="236"/>
                  </a:lnTo>
                  <a:lnTo>
                    <a:pt x="154" y="228"/>
                  </a:lnTo>
                  <a:lnTo>
                    <a:pt x="160" y="220"/>
                  </a:lnTo>
                  <a:lnTo>
                    <a:pt x="166" y="215"/>
                  </a:lnTo>
                  <a:lnTo>
                    <a:pt x="173" y="207"/>
                  </a:lnTo>
                  <a:lnTo>
                    <a:pt x="179" y="201"/>
                  </a:lnTo>
                  <a:lnTo>
                    <a:pt x="186" y="194"/>
                  </a:lnTo>
                  <a:lnTo>
                    <a:pt x="194" y="188"/>
                  </a:lnTo>
                  <a:lnTo>
                    <a:pt x="204" y="184"/>
                  </a:lnTo>
                  <a:lnTo>
                    <a:pt x="213" y="177"/>
                  </a:lnTo>
                  <a:lnTo>
                    <a:pt x="223" y="171"/>
                  </a:lnTo>
                  <a:lnTo>
                    <a:pt x="226" y="169"/>
                  </a:lnTo>
                  <a:lnTo>
                    <a:pt x="232" y="167"/>
                  </a:lnTo>
                  <a:lnTo>
                    <a:pt x="238" y="165"/>
                  </a:lnTo>
                  <a:lnTo>
                    <a:pt x="243" y="163"/>
                  </a:lnTo>
                  <a:lnTo>
                    <a:pt x="249" y="160"/>
                  </a:lnTo>
                  <a:lnTo>
                    <a:pt x="255" y="158"/>
                  </a:lnTo>
                  <a:lnTo>
                    <a:pt x="261" y="156"/>
                  </a:lnTo>
                  <a:lnTo>
                    <a:pt x="268" y="156"/>
                  </a:lnTo>
                  <a:lnTo>
                    <a:pt x="274" y="154"/>
                  </a:lnTo>
                  <a:lnTo>
                    <a:pt x="280" y="152"/>
                  </a:lnTo>
                  <a:lnTo>
                    <a:pt x="287" y="152"/>
                  </a:lnTo>
                  <a:lnTo>
                    <a:pt x="295" y="152"/>
                  </a:lnTo>
                  <a:lnTo>
                    <a:pt x="291" y="148"/>
                  </a:lnTo>
                  <a:lnTo>
                    <a:pt x="287" y="141"/>
                  </a:lnTo>
                  <a:lnTo>
                    <a:pt x="283" y="135"/>
                  </a:lnTo>
                  <a:lnTo>
                    <a:pt x="280" y="129"/>
                  </a:lnTo>
                  <a:lnTo>
                    <a:pt x="274" y="122"/>
                  </a:lnTo>
                  <a:lnTo>
                    <a:pt x="270" y="116"/>
                  </a:lnTo>
                  <a:lnTo>
                    <a:pt x="262" y="108"/>
                  </a:lnTo>
                  <a:lnTo>
                    <a:pt x="255" y="99"/>
                  </a:lnTo>
                  <a:lnTo>
                    <a:pt x="247" y="91"/>
                  </a:lnTo>
                  <a:lnTo>
                    <a:pt x="242" y="84"/>
                  </a:lnTo>
                  <a:lnTo>
                    <a:pt x="232" y="74"/>
                  </a:lnTo>
                  <a:lnTo>
                    <a:pt x="224" y="65"/>
                  </a:lnTo>
                  <a:lnTo>
                    <a:pt x="215" y="57"/>
                  </a:lnTo>
                  <a:lnTo>
                    <a:pt x="207" y="49"/>
                  </a:lnTo>
                  <a:lnTo>
                    <a:pt x="202" y="44"/>
                  </a:lnTo>
                  <a:lnTo>
                    <a:pt x="196" y="40"/>
                  </a:lnTo>
                  <a:lnTo>
                    <a:pt x="190" y="36"/>
                  </a:lnTo>
                  <a:lnTo>
                    <a:pt x="186" y="32"/>
                  </a:lnTo>
                  <a:lnTo>
                    <a:pt x="181" y="28"/>
                  </a:lnTo>
                  <a:lnTo>
                    <a:pt x="177" y="25"/>
                  </a:lnTo>
                  <a:lnTo>
                    <a:pt x="171" y="23"/>
                  </a:lnTo>
                  <a:lnTo>
                    <a:pt x="166" y="19"/>
                  </a:lnTo>
                  <a:lnTo>
                    <a:pt x="160" y="17"/>
                  </a:lnTo>
                  <a:lnTo>
                    <a:pt x="154" y="13"/>
                  </a:lnTo>
                  <a:lnTo>
                    <a:pt x="150" y="11"/>
                  </a:lnTo>
                  <a:lnTo>
                    <a:pt x="145" y="9"/>
                  </a:lnTo>
                  <a:lnTo>
                    <a:pt x="139" y="6"/>
                  </a:lnTo>
                  <a:lnTo>
                    <a:pt x="133" y="6"/>
                  </a:lnTo>
                  <a:lnTo>
                    <a:pt x="128" y="4"/>
                  </a:lnTo>
                  <a:lnTo>
                    <a:pt x="124" y="4"/>
                  </a:lnTo>
                  <a:lnTo>
                    <a:pt x="118" y="2"/>
                  </a:lnTo>
                  <a:lnTo>
                    <a:pt x="112" y="0"/>
                  </a:lnTo>
                  <a:lnTo>
                    <a:pt x="107" y="0"/>
                  </a:lnTo>
                  <a:lnTo>
                    <a:pt x="101" y="2"/>
                  </a:lnTo>
                  <a:lnTo>
                    <a:pt x="95" y="2"/>
                  </a:lnTo>
                  <a:lnTo>
                    <a:pt x="90" y="2"/>
                  </a:lnTo>
                  <a:lnTo>
                    <a:pt x="84" y="2"/>
                  </a:lnTo>
                  <a:lnTo>
                    <a:pt x="80" y="6"/>
                  </a:lnTo>
                  <a:lnTo>
                    <a:pt x="74" y="8"/>
                  </a:lnTo>
                  <a:lnTo>
                    <a:pt x="69" y="9"/>
                  </a:lnTo>
                  <a:lnTo>
                    <a:pt x="63" y="13"/>
                  </a:lnTo>
                  <a:lnTo>
                    <a:pt x="57" y="17"/>
                  </a:lnTo>
                  <a:lnTo>
                    <a:pt x="52" y="19"/>
                  </a:lnTo>
                  <a:lnTo>
                    <a:pt x="48" y="25"/>
                  </a:lnTo>
                  <a:lnTo>
                    <a:pt x="42" y="30"/>
                  </a:lnTo>
                  <a:lnTo>
                    <a:pt x="38" y="34"/>
                  </a:lnTo>
                  <a:lnTo>
                    <a:pt x="33" y="40"/>
                  </a:lnTo>
                  <a:lnTo>
                    <a:pt x="27" y="46"/>
                  </a:lnTo>
                  <a:lnTo>
                    <a:pt x="23" y="51"/>
                  </a:lnTo>
                  <a:lnTo>
                    <a:pt x="19" y="57"/>
                  </a:lnTo>
                  <a:lnTo>
                    <a:pt x="15" y="61"/>
                  </a:lnTo>
                  <a:lnTo>
                    <a:pt x="12" y="68"/>
                  </a:lnTo>
                  <a:lnTo>
                    <a:pt x="10" y="74"/>
                  </a:lnTo>
                  <a:lnTo>
                    <a:pt x="8" y="80"/>
                  </a:lnTo>
                  <a:lnTo>
                    <a:pt x="6" y="85"/>
                  </a:lnTo>
                  <a:lnTo>
                    <a:pt x="4" y="91"/>
                  </a:lnTo>
                  <a:lnTo>
                    <a:pt x="2" y="97"/>
                  </a:lnTo>
                  <a:lnTo>
                    <a:pt x="2" y="104"/>
                  </a:lnTo>
                  <a:lnTo>
                    <a:pt x="0" y="110"/>
                  </a:lnTo>
                  <a:lnTo>
                    <a:pt x="0" y="116"/>
                  </a:lnTo>
                  <a:lnTo>
                    <a:pt x="0" y="122"/>
                  </a:lnTo>
                  <a:lnTo>
                    <a:pt x="2" y="129"/>
                  </a:lnTo>
                  <a:lnTo>
                    <a:pt x="2" y="135"/>
                  </a:lnTo>
                  <a:lnTo>
                    <a:pt x="2" y="141"/>
                  </a:lnTo>
                  <a:lnTo>
                    <a:pt x="2" y="146"/>
                  </a:lnTo>
                  <a:lnTo>
                    <a:pt x="4" y="152"/>
                  </a:lnTo>
                  <a:lnTo>
                    <a:pt x="4" y="158"/>
                  </a:lnTo>
                  <a:lnTo>
                    <a:pt x="6" y="163"/>
                  </a:lnTo>
                  <a:lnTo>
                    <a:pt x="8" y="169"/>
                  </a:lnTo>
                  <a:lnTo>
                    <a:pt x="10" y="177"/>
                  </a:lnTo>
                  <a:lnTo>
                    <a:pt x="12" y="182"/>
                  </a:lnTo>
                  <a:lnTo>
                    <a:pt x="14" y="186"/>
                  </a:lnTo>
                  <a:lnTo>
                    <a:pt x="17" y="192"/>
                  </a:lnTo>
                  <a:lnTo>
                    <a:pt x="19" y="200"/>
                  </a:lnTo>
                  <a:lnTo>
                    <a:pt x="23" y="205"/>
                  </a:lnTo>
                  <a:lnTo>
                    <a:pt x="25" y="211"/>
                  </a:lnTo>
                  <a:lnTo>
                    <a:pt x="29" y="217"/>
                  </a:lnTo>
                  <a:lnTo>
                    <a:pt x="33" y="220"/>
                  </a:lnTo>
                  <a:lnTo>
                    <a:pt x="38" y="230"/>
                  </a:lnTo>
                  <a:lnTo>
                    <a:pt x="44" y="241"/>
                  </a:lnTo>
                  <a:lnTo>
                    <a:pt x="50" y="249"/>
                  </a:lnTo>
                  <a:lnTo>
                    <a:pt x="57" y="258"/>
                  </a:lnTo>
                  <a:lnTo>
                    <a:pt x="63" y="266"/>
                  </a:lnTo>
                  <a:lnTo>
                    <a:pt x="71" y="274"/>
                  </a:lnTo>
                  <a:lnTo>
                    <a:pt x="76" y="279"/>
                  </a:lnTo>
                  <a:lnTo>
                    <a:pt x="84" y="287"/>
                  </a:lnTo>
                  <a:lnTo>
                    <a:pt x="90" y="293"/>
                  </a:lnTo>
                  <a:lnTo>
                    <a:pt x="95" y="296"/>
                  </a:lnTo>
                  <a:lnTo>
                    <a:pt x="99" y="300"/>
                  </a:lnTo>
                  <a:lnTo>
                    <a:pt x="103" y="304"/>
                  </a:lnTo>
                  <a:lnTo>
                    <a:pt x="110" y="306"/>
                  </a:lnTo>
                  <a:lnTo>
                    <a:pt x="114" y="306"/>
                  </a:lnTo>
                  <a:lnTo>
                    <a:pt x="114" y="306"/>
                  </a:lnTo>
                  <a:close/>
                </a:path>
              </a:pathLst>
            </a:custGeom>
            <a:solidFill>
              <a:srgbClr val="6E99E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1" name="Freeform 21"/>
            <p:cNvSpPr>
              <a:spLocks/>
            </p:cNvSpPr>
            <p:nvPr/>
          </p:nvSpPr>
          <p:spPr bwMode="auto">
            <a:xfrm>
              <a:off x="2653" y="2940"/>
              <a:ext cx="144" cy="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102"/>
                </a:cxn>
                <a:cxn ang="0">
                  <a:pos x="289" y="106"/>
                </a:cxn>
                <a:cxn ang="0">
                  <a:pos x="3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89" h="106">
                  <a:moveTo>
                    <a:pt x="0" y="0"/>
                  </a:moveTo>
                  <a:lnTo>
                    <a:pt x="27" y="102"/>
                  </a:lnTo>
                  <a:lnTo>
                    <a:pt x="289" y="106"/>
                  </a:lnTo>
                  <a:lnTo>
                    <a:pt x="3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229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2" name="Freeform 22"/>
            <p:cNvSpPr>
              <a:spLocks/>
            </p:cNvSpPr>
            <p:nvPr/>
          </p:nvSpPr>
          <p:spPr bwMode="auto">
            <a:xfrm>
              <a:off x="2619" y="2881"/>
              <a:ext cx="62" cy="111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23" y="64"/>
                </a:cxn>
                <a:cxn ang="0">
                  <a:pos x="93" y="220"/>
                </a:cxn>
                <a:cxn ang="0">
                  <a:pos x="91" y="218"/>
                </a:cxn>
                <a:cxn ang="0">
                  <a:pos x="89" y="216"/>
                </a:cxn>
                <a:cxn ang="0">
                  <a:pos x="83" y="213"/>
                </a:cxn>
                <a:cxn ang="0">
                  <a:pos x="79" y="209"/>
                </a:cxn>
                <a:cxn ang="0">
                  <a:pos x="72" y="201"/>
                </a:cxn>
                <a:cxn ang="0">
                  <a:pos x="66" y="194"/>
                </a:cxn>
                <a:cxn ang="0">
                  <a:pos x="59" y="184"/>
                </a:cxn>
                <a:cxn ang="0">
                  <a:pos x="51" y="175"/>
                </a:cxn>
                <a:cxn ang="0">
                  <a:pos x="45" y="169"/>
                </a:cxn>
                <a:cxn ang="0">
                  <a:pos x="41" y="163"/>
                </a:cxn>
                <a:cxn ang="0">
                  <a:pos x="38" y="158"/>
                </a:cxn>
                <a:cxn ang="0">
                  <a:pos x="34" y="152"/>
                </a:cxn>
                <a:cxn ang="0">
                  <a:pos x="28" y="144"/>
                </a:cxn>
                <a:cxn ang="0">
                  <a:pos x="24" y="137"/>
                </a:cxn>
                <a:cxn ang="0">
                  <a:pos x="21" y="131"/>
                </a:cxn>
                <a:cxn ang="0">
                  <a:pos x="19" y="125"/>
                </a:cxn>
                <a:cxn ang="0">
                  <a:pos x="15" y="118"/>
                </a:cxn>
                <a:cxn ang="0">
                  <a:pos x="11" y="110"/>
                </a:cxn>
                <a:cxn ang="0">
                  <a:pos x="9" y="102"/>
                </a:cxn>
                <a:cxn ang="0">
                  <a:pos x="5" y="95"/>
                </a:cxn>
                <a:cxn ang="0">
                  <a:pos x="3" y="85"/>
                </a:cxn>
                <a:cxn ang="0">
                  <a:pos x="2" y="78"/>
                </a:cxn>
                <a:cxn ang="0">
                  <a:pos x="0" y="70"/>
                </a:cxn>
                <a:cxn ang="0">
                  <a:pos x="0" y="61"/>
                </a:cxn>
                <a:cxn ang="0">
                  <a:pos x="119" y="0"/>
                </a:cxn>
                <a:cxn ang="0">
                  <a:pos x="119" y="0"/>
                </a:cxn>
              </a:cxnLst>
              <a:rect l="0" t="0" r="r" b="b"/>
              <a:pathLst>
                <a:path w="123" h="220">
                  <a:moveTo>
                    <a:pt x="119" y="0"/>
                  </a:moveTo>
                  <a:lnTo>
                    <a:pt x="123" y="64"/>
                  </a:lnTo>
                  <a:lnTo>
                    <a:pt x="93" y="220"/>
                  </a:lnTo>
                  <a:lnTo>
                    <a:pt x="91" y="218"/>
                  </a:lnTo>
                  <a:lnTo>
                    <a:pt x="89" y="216"/>
                  </a:lnTo>
                  <a:lnTo>
                    <a:pt x="83" y="213"/>
                  </a:lnTo>
                  <a:lnTo>
                    <a:pt x="79" y="209"/>
                  </a:lnTo>
                  <a:lnTo>
                    <a:pt x="72" y="201"/>
                  </a:lnTo>
                  <a:lnTo>
                    <a:pt x="66" y="194"/>
                  </a:lnTo>
                  <a:lnTo>
                    <a:pt x="59" y="184"/>
                  </a:lnTo>
                  <a:lnTo>
                    <a:pt x="51" y="175"/>
                  </a:lnTo>
                  <a:lnTo>
                    <a:pt x="45" y="169"/>
                  </a:lnTo>
                  <a:lnTo>
                    <a:pt x="41" y="163"/>
                  </a:lnTo>
                  <a:lnTo>
                    <a:pt x="38" y="158"/>
                  </a:lnTo>
                  <a:lnTo>
                    <a:pt x="34" y="152"/>
                  </a:lnTo>
                  <a:lnTo>
                    <a:pt x="28" y="144"/>
                  </a:lnTo>
                  <a:lnTo>
                    <a:pt x="24" y="137"/>
                  </a:lnTo>
                  <a:lnTo>
                    <a:pt x="21" y="131"/>
                  </a:lnTo>
                  <a:lnTo>
                    <a:pt x="19" y="125"/>
                  </a:lnTo>
                  <a:lnTo>
                    <a:pt x="15" y="118"/>
                  </a:lnTo>
                  <a:lnTo>
                    <a:pt x="11" y="110"/>
                  </a:lnTo>
                  <a:lnTo>
                    <a:pt x="9" y="102"/>
                  </a:lnTo>
                  <a:lnTo>
                    <a:pt x="5" y="95"/>
                  </a:lnTo>
                  <a:lnTo>
                    <a:pt x="3" y="85"/>
                  </a:lnTo>
                  <a:lnTo>
                    <a:pt x="2" y="78"/>
                  </a:lnTo>
                  <a:lnTo>
                    <a:pt x="0" y="70"/>
                  </a:lnTo>
                  <a:lnTo>
                    <a:pt x="0" y="61"/>
                  </a:lnTo>
                  <a:lnTo>
                    <a:pt x="119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CCCC9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3" name="Freeform 23"/>
            <p:cNvSpPr>
              <a:spLocks/>
            </p:cNvSpPr>
            <p:nvPr/>
          </p:nvSpPr>
          <p:spPr bwMode="auto">
            <a:xfrm>
              <a:off x="2612" y="2632"/>
              <a:ext cx="139" cy="293"/>
            </a:xfrm>
            <a:custGeom>
              <a:avLst/>
              <a:gdLst/>
              <a:ahLst/>
              <a:cxnLst>
                <a:cxn ang="0">
                  <a:pos x="120" y="55"/>
                </a:cxn>
                <a:cxn ang="0">
                  <a:pos x="113" y="66"/>
                </a:cxn>
                <a:cxn ang="0">
                  <a:pos x="103" y="80"/>
                </a:cxn>
                <a:cxn ang="0">
                  <a:pos x="92" y="97"/>
                </a:cxn>
                <a:cxn ang="0">
                  <a:pos x="82" y="112"/>
                </a:cxn>
                <a:cxn ang="0">
                  <a:pos x="76" y="123"/>
                </a:cxn>
                <a:cxn ang="0">
                  <a:pos x="69" y="137"/>
                </a:cxn>
                <a:cxn ang="0">
                  <a:pos x="61" y="150"/>
                </a:cxn>
                <a:cxn ang="0">
                  <a:pos x="56" y="165"/>
                </a:cxn>
                <a:cxn ang="0">
                  <a:pos x="50" y="180"/>
                </a:cxn>
                <a:cxn ang="0">
                  <a:pos x="44" y="198"/>
                </a:cxn>
                <a:cxn ang="0">
                  <a:pos x="37" y="215"/>
                </a:cxn>
                <a:cxn ang="0">
                  <a:pos x="31" y="232"/>
                </a:cxn>
                <a:cxn ang="0">
                  <a:pos x="25" y="251"/>
                </a:cxn>
                <a:cxn ang="0">
                  <a:pos x="19" y="272"/>
                </a:cxn>
                <a:cxn ang="0">
                  <a:pos x="16" y="293"/>
                </a:cxn>
                <a:cxn ang="0">
                  <a:pos x="10" y="315"/>
                </a:cxn>
                <a:cxn ang="0">
                  <a:pos x="8" y="338"/>
                </a:cxn>
                <a:cxn ang="0">
                  <a:pos x="4" y="361"/>
                </a:cxn>
                <a:cxn ang="0">
                  <a:pos x="2" y="386"/>
                </a:cxn>
                <a:cxn ang="0">
                  <a:pos x="0" y="410"/>
                </a:cxn>
                <a:cxn ang="0">
                  <a:pos x="0" y="437"/>
                </a:cxn>
                <a:cxn ang="0">
                  <a:pos x="2" y="464"/>
                </a:cxn>
                <a:cxn ang="0">
                  <a:pos x="4" y="492"/>
                </a:cxn>
                <a:cxn ang="0">
                  <a:pos x="6" y="521"/>
                </a:cxn>
                <a:cxn ang="0">
                  <a:pos x="12" y="549"/>
                </a:cxn>
                <a:cxn ang="0">
                  <a:pos x="18" y="568"/>
                </a:cxn>
                <a:cxn ang="0">
                  <a:pos x="25" y="572"/>
                </a:cxn>
                <a:cxn ang="0">
                  <a:pos x="38" y="578"/>
                </a:cxn>
                <a:cxn ang="0">
                  <a:pos x="56" y="583"/>
                </a:cxn>
                <a:cxn ang="0">
                  <a:pos x="73" y="585"/>
                </a:cxn>
                <a:cxn ang="0">
                  <a:pos x="82" y="583"/>
                </a:cxn>
                <a:cxn ang="0">
                  <a:pos x="94" y="583"/>
                </a:cxn>
                <a:cxn ang="0">
                  <a:pos x="103" y="580"/>
                </a:cxn>
                <a:cxn ang="0">
                  <a:pos x="114" y="574"/>
                </a:cxn>
                <a:cxn ang="0">
                  <a:pos x="124" y="568"/>
                </a:cxn>
                <a:cxn ang="0">
                  <a:pos x="135" y="559"/>
                </a:cxn>
                <a:cxn ang="0">
                  <a:pos x="124" y="53"/>
                </a:cxn>
              </a:cxnLst>
              <a:rect l="0" t="0" r="r" b="b"/>
              <a:pathLst>
                <a:path w="280" h="585">
                  <a:moveTo>
                    <a:pt x="124" y="53"/>
                  </a:moveTo>
                  <a:lnTo>
                    <a:pt x="120" y="55"/>
                  </a:lnTo>
                  <a:lnTo>
                    <a:pt x="116" y="63"/>
                  </a:lnTo>
                  <a:lnTo>
                    <a:pt x="113" y="66"/>
                  </a:lnTo>
                  <a:lnTo>
                    <a:pt x="109" y="72"/>
                  </a:lnTo>
                  <a:lnTo>
                    <a:pt x="103" y="80"/>
                  </a:lnTo>
                  <a:lnTo>
                    <a:pt x="97" y="87"/>
                  </a:lnTo>
                  <a:lnTo>
                    <a:pt x="92" y="97"/>
                  </a:lnTo>
                  <a:lnTo>
                    <a:pt x="84" y="106"/>
                  </a:lnTo>
                  <a:lnTo>
                    <a:pt x="82" y="112"/>
                  </a:lnTo>
                  <a:lnTo>
                    <a:pt x="78" y="118"/>
                  </a:lnTo>
                  <a:lnTo>
                    <a:pt x="76" y="123"/>
                  </a:lnTo>
                  <a:lnTo>
                    <a:pt x="73" y="131"/>
                  </a:lnTo>
                  <a:lnTo>
                    <a:pt x="69" y="137"/>
                  </a:lnTo>
                  <a:lnTo>
                    <a:pt x="65" y="142"/>
                  </a:lnTo>
                  <a:lnTo>
                    <a:pt x="61" y="150"/>
                  </a:lnTo>
                  <a:lnTo>
                    <a:pt x="59" y="158"/>
                  </a:lnTo>
                  <a:lnTo>
                    <a:pt x="56" y="165"/>
                  </a:lnTo>
                  <a:lnTo>
                    <a:pt x="54" y="173"/>
                  </a:lnTo>
                  <a:lnTo>
                    <a:pt x="50" y="180"/>
                  </a:lnTo>
                  <a:lnTo>
                    <a:pt x="48" y="190"/>
                  </a:lnTo>
                  <a:lnTo>
                    <a:pt x="44" y="198"/>
                  </a:lnTo>
                  <a:lnTo>
                    <a:pt x="40" y="205"/>
                  </a:lnTo>
                  <a:lnTo>
                    <a:pt x="37" y="215"/>
                  </a:lnTo>
                  <a:lnTo>
                    <a:pt x="33" y="224"/>
                  </a:lnTo>
                  <a:lnTo>
                    <a:pt x="31" y="232"/>
                  </a:lnTo>
                  <a:lnTo>
                    <a:pt x="27" y="241"/>
                  </a:lnTo>
                  <a:lnTo>
                    <a:pt x="25" y="251"/>
                  </a:lnTo>
                  <a:lnTo>
                    <a:pt x="21" y="262"/>
                  </a:lnTo>
                  <a:lnTo>
                    <a:pt x="19" y="272"/>
                  </a:lnTo>
                  <a:lnTo>
                    <a:pt x="18" y="281"/>
                  </a:lnTo>
                  <a:lnTo>
                    <a:pt x="16" y="293"/>
                  </a:lnTo>
                  <a:lnTo>
                    <a:pt x="14" y="304"/>
                  </a:lnTo>
                  <a:lnTo>
                    <a:pt x="10" y="315"/>
                  </a:lnTo>
                  <a:lnTo>
                    <a:pt x="10" y="327"/>
                  </a:lnTo>
                  <a:lnTo>
                    <a:pt x="8" y="338"/>
                  </a:lnTo>
                  <a:lnTo>
                    <a:pt x="6" y="351"/>
                  </a:lnTo>
                  <a:lnTo>
                    <a:pt x="4" y="361"/>
                  </a:lnTo>
                  <a:lnTo>
                    <a:pt x="4" y="374"/>
                  </a:lnTo>
                  <a:lnTo>
                    <a:pt x="2" y="386"/>
                  </a:lnTo>
                  <a:lnTo>
                    <a:pt x="2" y="399"/>
                  </a:lnTo>
                  <a:lnTo>
                    <a:pt x="0" y="410"/>
                  </a:lnTo>
                  <a:lnTo>
                    <a:pt x="0" y="424"/>
                  </a:lnTo>
                  <a:lnTo>
                    <a:pt x="0" y="437"/>
                  </a:lnTo>
                  <a:lnTo>
                    <a:pt x="2" y="450"/>
                  </a:lnTo>
                  <a:lnTo>
                    <a:pt x="2" y="464"/>
                  </a:lnTo>
                  <a:lnTo>
                    <a:pt x="2" y="479"/>
                  </a:lnTo>
                  <a:lnTo>
                    <a:pt x="4" y="492"/>
                  </a:lnTo>
                  <a:lnTo>
                    <a:pt x="6" y="507"/>
                  </a:lnTo>
                  <a:lnTo>
                    <a:pt x="6" y="521"/>
                  </a:lnTo>
                  <a:lnTo>
                    <a:pt x="10" y="536"/>
                  </a:lnTo>
                  <a:lnTo>
                    <a:pt x="12" y="549"/>
                  </a:lnTo>
                  <a:lnTo>
                    <a:pt x="16" y="566"/>
                  </a:lnTo>
                  <a:lnTo>
                    <a:pt x="18" y="568"/>
                  </a:lnTo>
                  <a:lnTo>
                    <a:pt x="21" y="570"/>
                  </a:lnTo>
                  <a:lnTo>
                    <a:pt x="25" y="572"/>
                  </a:lnTo>
                  <a:lnTo>
                    <a:pt x="31" y="574"/>
                  </a:lnTo>
                  <a:lnTo>
                    <a:pt x="38" y="578"/>
                  </a:lnTo>
                  <a:lnTo>
                    <a:pt x="46" y="580"/>
                  </a:lnTo>
                  <a:lnTo>
                    <a:pt x="56" y="583"/>
                  </a:lnTo>
                  <a:lnTo>
                    <a:pt x="63" y="583"/>
                  </a:lnTo>
                  <a:lnTo>
                    <a:pt x="73" y="585"/>
                  </a:lnTo>
                  <a:lnTo>
                    <a:pt x="78" y="583"/>
                  </a:lnTo>
                  <a:lnTo>
                    <a:pt x="82" y="583"/>
                  </a:lnTo>
                  <a:lnTo>
                    <a:pt x="88" y="583"/>
                  </a:lnTo>
                  <a:lnTo>
                    <a:pt x="94" y="583"/>
                  </a:lnTo>
                  <a:lnTo>
                    <a:pt x="97" y="581"/>
                  </a:lnTo>
                  <a:lnTo>
                    <a:pt x="103" y="580"/>
                  </a:lnTo>
                  <a:lnTo>
                    <a:pt x="109" y="576"/>
                  </a:lnTo>
                  <a:lnTo>
                    <a:pt x="114" y="574"/>
                  </a:lnTo>
                  <a:lnTo>
                    <a:pt x="118" y="572"/>
                  </a:lnTo>
                  <a:lnTo>
                    <a:pt x="124" y="568"/>
                  </a:lnTo>
                  <a:lnTo>
                    <a:pt x="130" y="562"/>
                  </a:lnTo>
                  <a:lnTo>
                    <a:pt x="135" y="559"/>
                  </a:lnTo>
                  <a:lnTo>
                    <a:pt x="280" y="0"/>
                  </a:lnTo>
                  <a:lnTo>
                    <a:pt x="124" y="53"/>
                  </a:lnTo>
                  <a:lnTo>
                    <a:pt x="124" y="53"/>
                  </a:lnTo>
                  <a:close/>
                </a:path>
              </a:pathLst>
            </a:custGeom>
            <a:solidFill>
              <a:srgbClr val="9999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4" name="Freeform 24"/>
            <p:cNvSpPr>
              <a:spLocks/>
            </p:cNvSpPr>
            <p:nvPr/>
          </p:nvSpPr>
          <p:spPr bwMode="auto">
            <a:xfrm>
              <a:off x="2523" y="2524"/>
              <a:ext cx="219" cy="1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6"/>
                </a:cxn>
                <a:cxn ang="0">
                  <a:pos x="5" y="10"/>
                </a:cxn>
                <a:cxn ang="0">
                  <a:pos x="7" y="15"/>
                </a:cxn>
                <a:cxn ang="0">
                  <a:pos x="11" y="19"/>
                </a:cxn>
                <a:cxn ang="0">
                  <a:pos x="17" y="27"/>
                </a:cxn>
                <a:cxn ang="0">
                  <a:pos x="21" y="32"/>
                </a:cxn>
                <a:cxn ang="0">
                  <a:pos x="24" y="40"/>
                </a:cxn>
                <a:cxn ang="0">
                  <a:pos x="30" y="48"/>
                </a:cxn>
                <a:cxn ang="0">
                  <a:pos x="38" y="57"/>
                </a:cxn>
                <a:cxn ang="0">
                  <a:pos x="45" y="67"/>
                </a:cxn>
                <a:cxn ang="0">
                  <a:pos x="53" y="76"/>
                </a:cxn>
                <a:cxn ang="0">
                  <a:pos x="57" y="80"/>
                </a:cxn>
                <a:cxn ang="0">
                  <a:pos x="61" y="86"/>
                </a:cxn>
                <a:cxn ang="0">
                  <a:pos x="66" y="91"/>
                </a:cxn>
                <a:cxn ang="0">
                  <a:pos x="72" y="97"/>
                </a:cxn>
                <a:cxn ang="0">
                  <a:pos x="78" y="103"/>
                </a:cxn>
                <a:cxn ang="0">
                  <a:pos x="81" y="109"/>
                </a:cxn>
                <a:cxn ang="0">
                  <a:pos x="87" y="114"/>
                </a:cxn>
                <a:cxn ang="0">
                  <a:pos x="93" y="118"/>
                </a:cxn>
                <a:cxn ang="0">
                  <a:pos x="99" y="124"/>
                </a:cxn>
                <a:cxn ang="0">
                  <a:pos x="104" y="131"/>
                </a:cxn>
                <a:cxn ang="0">
                  <a:pos x="110" y="137"/>
                </a:cxn>
                <a:cxn ang="0">
                  <a:pos x="116" y="143"/>
                </a:cxn>
                <a:cxn ang="0">
                  <a:pos x="121" y="148"/>
                </a:cxn>
                <a:cxn ang="0">
                  <a:pos x="129" y="154"/>
                </a:cxn>
                <a:cxn ang="0">
                  <a:pos x="135" y="162"/>
                </a:cxn>
                <a:cxn ang="0">
                  <a:pos x="142" y="167"/>
                </a:cxn>
                <a:cxn ang="0">
                  <a:pos x="150" y="173"/>
                </a:cxn>
                <a:cxn ang="0">
                  <a:pos x="157" y="179"/>
                </a:cxn>
                <a:cxn ang="0">
                  <a:pos x="165" y="186"/>
                </a:cxn>
                <a:cxn ang="0">
                  <a:pos x="173" y="194"/>
                </a:cxn>
                <a:cxn ang="0">
                  <a:pos x="180" y="200"/>
                </a:cxn>
                <a:cxn ang="0">
                  <a:pos x="190" y="205"/>
                </a:cxn>
                <a:cxn ang="0">
                  <a:pos x="197" y="211"/>
                </a:cxn>
                <a:cxn ang="0">
                  <a:pos x="207" y="219"/>
                </a:cxn>
                <a:cxn ang="0">
                  <a:pos x="214" y="224"/>
                </a:cxn>
                <a:cxn ang="0">
                  <a:pos x="226" y="232"/>
                </a:cxn>
                <a:cxn ang="0">
                  <a:pos x="233" y="238"/>
                </a:cxn>
                <a:cxn ang="0">
                  <a:pos x="245" y="245"/>
                </a:cxn>
                <a:cxn ang="0">
                  <a:pos x="254" y="251"/>
                </a:cxn>
                <a:cxn ang="0">
                  <a:pos x="264" y="257"/>
                </a:cxn>
                <a:cxn ang="0">
                  <a:pos x="275" y="264"/>
                </a:cxn>
                <a:cxn ang="0">
                  <a:pos x="287" y="270"/>
                </a:cxn>
                <a:cxn ang="0">
                  <a:pos x="296" y="276"/>
                </a:cxn>
                <a:cxn ang="0">
                  <a:pos x="308" y="283"/>
                </a:cxn>
                <a:cxn ang="0">
                  <a:pos x="319" y="289"/>
                </a:cxn>
                <a:cxn ang="0">
                  <a:pos x="330" y="297"/>
                </a:cxn>
                <a:cxn ang="0">
                  <a:pos x="43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37" h="297">
                  <a:moveTo>
                    <a:pt x="0" y="0"/>
                  </a:moveTo>
                  <a:lnTo>
                    <a:pt x="0" y="0"/>
                  </a:lnTo>
                  <a:lnTo>
                    <a:pt x="4" y="6"/>
                  </a:lnTo>
                  <a:lnTo>
                    <a:pt x="5" y="10"/>
                  </a:lnTo>
                  <a:lnTo>
                    <a:pt x="7" y="15"/>
                  </a:lnTo>
                  <a:lnTo>
                    <a:pt x="11" y="19"/>
                  </a:lnTo>
                  <a:lnTo>
                    <a:pt x="17" y="27"/>
                  </a:lnTo>
                  <a:lnTo>
                    <a:pt x="21" y="32"/>
                  </a:lnTo>
                  <a:lnTo>
                    <a:pt x="24" y="40"/>
                  </a:lnTo>
                  <a:lnTo>
                    <a:pt x="30" y="48"/>
                  </a:lnTo>
                  <a:lnTo>
                    <a:pt x="38" y="57"/>
                  </a:lnTo>
                  <a:lnTo>
                    <a:pt x="45" y="67"/>
                  </a:lnTo>
                  <a:lnTo>
                    <a:pt x="53" y="76"/>
                  </a:lnTo>
                  <a:lnTo>
                    <a:pt x="57" y="80"/>
                  </a:lnTo>
                  <a:lnTo>
                    <a:pt x="61" y="86"/>
                  </a:lnTo>
                  <a:lnTo>
                    <a:pt x="66" y="91"/>
                  </a:lnTo>
                  <a:lnTo>
                    <a:pt x="72" y="97"/>
                  </a:lnTo>
                  <a:lnTo>
                    <a:pt x="78" y="103"/>
                  </a:lnTo>
                  <a:lnTo>
                    <a:pt x="81" y="109"/>
                  </a:lnTo>
                  <a:lnTo>
                    <a:pt x="87" y="114"/>
                  </a:lnTo>
                  <a:lnTo>
                    <a:pt x="93" y="118"/>
                  </a:lnTo>
                  <a:lnTo>
                    <a:pt x="99" y="124"/>
                  </a:lnTo>
                  <a:lnTo>
                    <a:pt x="104" y="131"/>
                  </a:lnTo>
                  <a:lnTo>
                    <a:pt x="110" y="137"/>
                  </a:lnTo>
                  <a:lnTo>
                    <a:pt x="116" y="143"/>
                  </a:lnTo>
                  <a:lnTo>
                    <a:pt x="121" y="148"/>
                  </a:lnTo>
                  <a:lnTo>
                    <a:pt x="129" y="154"/>
                  </a:lnTo>
                  <a:lnTo>
                    <a:pt x="135" y="162"/>
                  </a:lnTo>
                  <a:lnTo>
                    <a:pt x="142" y="167"/>
                  </a:lnTo>
                  <a:lnTo>
                    <a:pt x="150" y="173"/>
                  </a:lnTo>
                  <a:lnTo>
                    <a:pt x="157" y="179"/>
                  </a:lnTo>
                  <a:lnTo>
                    <a:pt x="165" y="186"/>
                  </a:lnTo>
                  <a:lnTo>
                    <a:pt x="173" y="194"/>
                  </a:lnTo>
                  <a:lnTo>
                    <a:pt x="180" y="200"/>
                  </a:lnTo>
                  <a:lnTo>
                    <a:pt x="190" y="205"/>
                  </a:lnTo>
                  <a:lnTo>
                    <a:pt x="197" y="211"/>
                  </a:lnTo>
                  <a:lnTo>
                    <a:pt x="207" y="219"/>
                  </a:lnTo>
                  <a:lnTo>
                    <a:pt x="214" y="224"/>
                  </a:lnTo>
                  <a:lnTo>
                    <a:pt x="226" y="232"/>
                  </a:lnTo>
                  <a:lnTo>
                    <a:pt x="233" y="238"/>
                  </a:lnTo>
                  <a:lnTo>
                    <a:pt x="245" y="245"/>
                  </a:lnTo>
                  <a:lnTo>
                    <a:pt x="254" y="251"/>
                  </a:lnTo>
                  <a:lnTo>
                    <a:pt x="264" y="257"/>
                  </a:lnTo>
                  <a:lnTo>
                    <a:pt x="275" y="264"/>
                  </a:lnTo>
                  <a:lnTo>
                    <a:pt x="287" y="270"/>
                  </a:lnTo>
                  <a:lnTo>
                    <a:pt x="296" y="276"/>
                  </a:lnTo>
                  <a:lnTo>
                    <a:pt x="308" y="283"/>
                  </a:lnTo>
                  <a:lnTo>
                    <a:pt x="319" y="289"/>
                  </a:lnTo>
                  <a:lnTo>
                    <a:pt x="330" y="297"/>
                  </a:lnTo>
                  <a:lnTo>
                    <a:pt x="43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B3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5" name="Freeform 25"/>
            <p:cNvSpPr>
              <a:spLocks/>
            </p:cNvSpPr>
            <p:nvPr/>
          </p:nvSpPr>
          <p:spPr bwMode="auto">
            <a:xfrm>
              <a:off x="2649" y="2796"/>
              <a:ext cx="152" cy="9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64" y="7"/>
                </a:cxn>
                <a:cxn ang="0">
                  <a:pos x="76" y="17"/>
                </a:cxn>
                <a:cxn ang="0">
                  <a:pos x="95" y="30"/>
                </a:cxn>
                <a:cxn ang="0">
                  <a:pos x="102" y="36"/>
                </a:cxn>
                <a:cxn ang="0">
                  <a:pos x="114" y="43"/>
                </a:cxn>
                <a:cxn ang="0">
                  <a:pos x="125" y="51"/>
                </a:cxn>
                <a:cxn ang="0">
                  <a:pos x="136" y="59"/>
                </a:cxn>
                <a:cxn ang="0">
                  <a:pos x="148" y="68"/>
                </a:cxn>
                <a:cxn ang="0">
                  <a:pos x="161" y="78"/>
                </a:cxn>
                <a:cxn ang="0">
                  <a:pos x="172" y="87"/>
                </a:cxn>
                <a:cxn ang="0">
                  <a:pos x="186" y="97"/>
                </a:cxn>
                <a:cxn ang="0">
                  <a:pos x="197" y="104"/>
                </a:cxn>
                <a:cxn ang="0">
                  <a:pos x="209" y="114"/>
                </a:cxn>
                <a:cxn ang="0">
                  <a:pos x="220" y="123"/>
                </a:cxn>
                <a:cxn ang="0">
                  <a:pos x="233" y="131"/>
                </a:cxn>
                <a:cxn ang="0">
                  <a:pos x="243" y="140"/>
                </a:cxn>
                <a:cxn ang="0">
                  <a:pos x="254" y="148"/>
                </a:cxn>
                <a:cxn ang="0">
                  <a:pos x="273" y="163"/>
                </a:cxn>
                <a:cxn ang="0">
                  <a:pos x="286" y="177"/>
                </a:cxn>
                <a:cxn ang="0">
                  <a:pos x="298" y="186"/>
                </a:cxn>
                <a:cxn ang="0">
                  <a:pos x="304" y="197"/>
                </a:cxn>
                <a:cxn ang="0">
                  <a:pos x="296" y="196"/>
                </a:cxn>
                <a:cxn ang="0">
                  <a:pos x="283" y="194"/>
                </a:cxn>
                <a:cxn ang="0">
                  <a:pos x="266" y="188"/>
                </a:cxn>
                <a:cxn ang="0">
                  <a:pos x="256" y="184"/>
                </a:cxn>
                <a:cxn ang="0">
                  <a:pos x="247" y="182"/>
                </a:cxn>
                <a:cxn ang="0">
                  <a:pos x="235" y="178"/>
                </a:cxn>
                <a:cxn ang="0">
                  <a:pos x="222" y="175"/>
                </a:cxn>
                <a:cxn ang="0">
                  <a:pos x="210" y="171"/>
                </a:cxn>
                <a:cxn ang="0">
                  <a:pos x="197" y="167"/>
                </a:cxn>
                <a:cxn ang="0">
                  <a:pos x="184" y="161"/>
                </a:cxn>
                <a:cxn ang="0">
                  <a:pos x="171" y="158"/>
                </a:cxn>
                <a:cxn ang="0">
                  <a:pos x="157" y="152"/>
                </a:cxn>
                <a:cxn ang="0">
                  <a:pos x="144" y="150"/>
                </a:cxn>
                <a:cxn ang="0">
                  <a:pos x="131" y="144"/>
                </a:cxn>
                <a:cxn ang="0">
                  <a:pos x="117" y="138"/>
                </a:cxn>
                <a:cxn ang="0">
                  <a:pos x="104" y="135"/>
                </a:cxn>
                <a:cxn ang="0">
                  <a:pos x="91" y="129"/>
                </a:cxn>
                <a:cxn ang="0">
                  <a:pos x="77" y="125"/>
                </a:cxn>
                <a:cxn ang="0">
                  <a:pos x="66" y="121"/>
                </a:cxn>
                <a:cxn ang="0">
                  <a:pos x="57" y="118"/>
                </a:cxn>
                <a:cxn ang="0">
                  <a:pos x="47" y="114"/>
                </a:cxn>
                <a:cxn ang="0">
                  <a:pos x="36" y="110"/>
                </a:cxn>
                <a:cxn ang="0">
                  <a:pos x="28" y="106"/>
                </a:cxn>
                <a:cxn ang="0">
                  <a:pos x="15" y="102"/>
                </a:cxn>
                <a:cxn ang="0">
                  <a:pos x="7" y="99"/>
                </a:cxn>
                <a:cxn ang="0">
                  <a:pos x="0" y="11"/>
                </a:cxn>
                <a:cxn ang="0">
                  <a:pos x="53" y="0"/>
                </a:cxn>
              </a:cxnLst>
              <a:rect l="0" t="0" r="r" b="b"/>
              <a:pathLst>
                <a:path w="304" h="197">
                  <a:moveTo>
                    <a:pt x="53" y="0"/>
                  </a:moveTo>
                  <a:lnTo>
                    <a:pt x="55" y="2"/>
                  </a:lnTo>
                  <a:lnTo>
                    <a:pt x="58" y="4"/>
                  </a:lnTo>
                  <a:lnTo>
                    <a:pt x="64" y="7"/>
                  </a:lnTo>
                  <a:lnTo>
                    <a:pt x="68" y="11"/>
                  </a:lnTo>
                  <a:lnTo>
                    <a:pt x="76" y="17"/>
                  </a:lnTo>
                  <a:lnTo>
                    <a:pt x="83" y="23"/>
                  </a:lnTo>
                  <a:lnTo>
                    <a:pt x="95" y="30"/>
                  </a:lnTo>
                  <a:lnTo>
                    <a:pt x="98" y="32"/>
                  </a:lnTo>
                  <a:lnTo>
                    <a:pt x="102" y="36"/>
                  </a:lnTo>
                  <a:lnTo>
                    <a:pt x="108" y="40"/>
                  </a:lnTo>
                  <a:lnTo>
                    <a:pt x="114" y="43"/>
                  </a:lnTo>
                  <a:lnTo>
                    <a:pt x="119" y="47"/>
                  </a:lnTo>
                  <a:lnTo>
                    <a:pt x="125" y="51"/>
                  </a:lnTo>
                  <a:lnTo>
                    <a:pt x="131" y="55"/>
                  </a:lnTo>
                  <a:lnTo>
                    <a:pt x="136" y="59"/>
                  </a:lnTo>
                  <a:lnTo>
                    <a:pt x="142" y="62"/>
                  </a:lnTo>
                  <a:lnTo>
                    <a:pt x="148" y="68"/>
                  </a:lnTo>
                  <a:lnTo>
                    <a:pt x="155" y="72"/>
                  </a:lnTo>
                  <a:lnTo>
                    <a:pt x="161" y="78"/>
                  </a:lnTo>
                  <a:lnTo>
                    <a:pt x="167" y="81"/>
                  </a:lnTo>
                  <a:lnTo>
                    <a:pt x="172" y="87"/>
                  </a:lnTo>
                  <a:lnTo>
                    <a:pt x="180" y="91"/>
                  </a:lnTo>
                  <a:lnTo>
                    <a:pt x="186" y="97"/>
                  </a:lnTo>
                  <a:lnTo>
                    <a:pt x="191" y="100"/>
                  </a:lnTo>
                  <a:lnTo>
                    <a:pt x="197" y="104"/>
                  </a:lnTo>
                  <a:lnTo>
                    <a:pt x="203" y="110"/>
                  </a:lnTo>
                  <a:lnTo>
                    <a:pt x="209" y="114"/>
                  </a:lnTo>
                  <a:lnTo>
                    <a:pt x="214" y="118"/>
                  </a:lnTo>
                  <a:lnTo>
                    <a:pt x="220" y="123"/>
                  </a:lnTo>
                  <a:lnTo>
                    <a:pt x="226" y="127"/>
                  </a:lnTo>
                  <a:lnTo>
                    <a:pt x="233" y="131"/>
                  </a:lnTo>
                  <a:lnTo>
                    <a:pt x="237" y="135"/>
                  </a:lnTo>
                  <a:lnTo>
                    <a:pt x="243" y="140"/>
                  </a:lnTo>
                  <a:lnTo>
                    <a:pt x="248" y="144"/>
                  </a:lnTo>
                  <a:lnTo>
                    <a:pt x="254" y="148"/>
                  </a:lnTo>
                  <a:lnTo>
                    <a:pt x="264" y="156"/>
                  </a:lnTo>
                  <a:lnTo>
                    <a:pt x="273" y="163"/>
                  </a:lnTo>
                  <a:lnTo>
                    <a:pt x="281" y="171"/>
                  </a:lnTo>
                  <a:lnTo>
                    <a:pt x="286" y="177"/>
                  </a:lnTo>
                  <a:lnTo>
                    <a:pt x="292" y="182"/>
                  </a:lnTo>
                  <a:lnTo>
                    <a:pt x="298" y="186"/>
                  </a:lnTo>
                  <a:lnTo>
                    <a:pt x="304" y="194"/>
                  </a:lnTo>
                  <a:lnTo>
                    <a:pt x="304" y="197"/>
                  </a:lnTo>
                  <a:lnTo>
                    <a:pt x="300" y="196"/>
                  </a:lnTo>
                  <a:lnTo>
                    <a:pt x="296" y="196"/>
                  </a:lnTo>
                  <a:lnTo>
                    <a:pt x="290" y="194"/>
                  </a:lnTo>
                  <a:lnTo>
                    <a:pt x="283" y="194"/>
                  </a:lnTo>
                  <a:lnTo>
                    <a:pt x="273" y="190"/>
                  </a:lnTo>
                  <a:lnTo>
                    <a:pt x="266" y="188"/>
                  </a:lnTo>
                  <a:lnTo>
                    <a:pt x="262" y="186"/>
                  </a:lnTo>
                  <a:lnTo>
                    <a:pt x="256" y="184"/>
                  </a:lnTo>
                  <a:lnTo>
                    <a:pt x="250" y="184"/>
                  </a:lnTo>
                  <a:lnTo>
                    <a:pt x="247" y="182"/>
                  </a:lnTo>
                  <a:lnTo>
                    <a:pt x="241" y="180"/>
                  </a:lnTo>
                  <a:lnTo>
                    <a:pt x="235" y="178"/>
                  </a:lnTo>
                  <a:lnTo>
                    <a:pt x="228" y="177"/>
                  </a:lnTo>
                  <a:lnTo>
                    <a:pt x="222" y="175"/>
                  </a:lnTo>
                  <a:lnTo>
                    <a:pt x="216" y="173"/>
                  </a:lnTo>
                  <a:lnTo>
                    <a:pt x="210" y="171"/>
                  </a:lnTo>
                  <a:lnTo>
                    <a:pt x="203" y="169"/>
                  </a:lnTo>
                  <a:lnTo>
                    <a:pt x="197" y="167"/>
                  </a:lnTo>
                  <a:lnTo>
                    <a:pt x="190" y="163"/>
                  </a:lnTo>
                  <a:lnTo>
                    <a:pt x="184" y="161"/>
                  </a:lnTo>
                  <a:lnTo>
                    <a:pt x="176" y="159"/>
                  </a:lnTo>
                  <a:lnTo>
                    <a:pt x="171" y="158"/>
                  </a:lnTo>
                  <a:lnTo>
                    <a:pt x="163" y="154"/>
                  </a:lnTo>
                  <a:lnTo>
                    <a:pt x="157" y="152"/>
                  </a:lnTo>
                  <a:lnTo>
                    <a:pt x="150" y="152"/>
                  </a:lnTo>
                  <a:lnTo>
                    <a:pt x="144" y="150"/>
                  </a:lnTo>
                  <a:lnTo>
                    <a:pt x="136" y="146"/>
                  </a:lnTo>
                  <a:lnTo>
                    <a:pt x="131" y="144"/>
                  </a:lnTo>
                  <a:lnTo>
                    <a:pt x="123" y="140"/>
                  </a:lnTo>
                  <a:lnTo>
                    <a:pt x="117" y="138"/>
                  </a:lnTo>
                  <a:lnTo>
                    <a:pt x="110" y="137"/>
                  </a:lnTo>
                  <a:lnTo>
                    <a:pt x="104" y="135"/>
                  </a:lnTo>
                  <a:lnTo>
                    <a:pt x="96" y="131"/>
                  </a:lnTo>
                  <a:lnTo>
                    <a:pt x="91" y="129"/>
                  </a:lnTo>
                  <a:lnTo>
                    <a:pt x="85" y="127"/>
                  </a:lnTo>
                  <a:lnTo>
                    <a:pt x="77" y="125"/>
                  </a:lnTo>
                  <a:lnTo>
                    <a:pt x="72" y="123"/>
                  </a:lnTo>
                  <a:lnTo>
                    <a:pt x="66" y="121"/>
                  </a:lnTo>
                  <a:lnTo>
                    <a:pt x="62" y="119"/>
                  </a:lnTo>
                  <a:lnTo>
                    <a:pt x="57" y="118"/>
                  </a:lnTo>
                  <a:lnTo>
                    <a:pt x="51" y="116"/>
                  </a:lnTo>
                  <a:lnTo>
                    <a:pt x="47" y="114"/>
                  </a:lnTo>
                  <a:lnTo>
                    <a:pt x="41" y="112"/>
                  </a:lnTo>
                  <a:lnTo>
                    <a:pt x="36" y="110"/>
                  </a:lnTo>
                  <a:lnTo>
                    <a:pt x="32" y="108"/>
                  </a:lnTo>
                  <a:lnTo>
                    <a:pt x="28" y="106"/>
                  </a:lnTo>
                  <a:lnTo>
                    <a:pt x="20" y="104"/>
                  </a:lnTo>
                  <a:lnTo>
                    <a:pt x="15" y="102"/>
                  </a:lnTo>
                  <a:lnTo>
                    <a:pt x="9" y="99"/>
                  </a:lnTo>
                  <a:lnTo>
                    <a:pt x="7" y="99"/>
                  </a:lnTo>
                  <a:lnTo>
                    <a:pt x="3" y="99"/>
                  </a:lnTo>
                  <a:lnTo>
                    <a:pt x="0" y="11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66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6" name="Freeform 26"/>
            <p:cNvSpPr>
              <a:spLocks/>
            </p:cNvSpPr>
            <p:nvPr/>
          </p:nvSpPr>
          <p:spPr bwMode="auto">
            <a:xfrm>
              <a:off x="2620" y="2727"/>
              <a:ext cx="71" cy="12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65"/>
                </a:cxn>
                <a:cxn ang="0">
                  <a:pos x="0" y="66"/>
                </a:cxn>
                <a:cxn ang="0">
                  <a:pos x="1" y="70"/>
                </a:cxn>
                <a:cxn ang="0">
                  <a:pos x="1" y="76"/>
                </a:cxn>
                <a:cxn ang="0">
                  <a:pos x="3" y="85"/>
                </a:cxn>
                <a:cxn ang="0">
                  <a:pos x="3" y="89"/>
                </a:cxn>
                <a:cxn ang="0">
                  <a:pos x="7" y="95"/>
                </a:cxn>
                <a:cxn ang="0">
                  <a:pos x="7" y="101"/>
                </a:cxn>
                <a:cxn ang="0">
                  <a:pos x="9" y="106"/>
                </a:cxn>
                <a:cxn ang="0">
                  <a:pos x="11" y="112"/>
                </a:cxn>
                <a:cxn ang="0">
                  <a:pos x="13" y="120"/>
                </a:cxn>
                <a:cxn ang="0">
                  <a:pos x="15" y="127"/>
                </a:cxn>
                <a:cxn ang="0">
                  <a:pos x="17" y="135"/>
                </a:cxn>
                <a:cxn ang="0">
                  <a:pos x="19" y="141"/>
                </a:cxn>
                <a:cxn ang="0">
                  <a:pos x="20" y="148"/>
                </a:cxn>
                <a:cxn ang="0">
                  <a:pos x="22" y="156"/>
                </a:cxn>
                <a:cxn ang="0">
                  <a:pos x="26" y="163"/>
                </a:cxn>
                <a:cxn ang="0">
                  <a:pos x="28" y="169"/>
                </a:cxn>
                <a:cxn ang="0">
                  <a:pos x="30" y="177"/>
                </a:cxn>
                <a:cxn ang="0">
                  <a:pos x="34" y="184"/>
                </a:cxn>
                <a:cxn ang="0">
                  <a:pos x="36" y="192"/>
                </a:cxn>
                <a:cxn ang="0">
                  <a:pos x="38" y="199"/>
                </a:cxn>
                <a:cxn ang="0">
                  <a:pos x="41" y="205"/>
                </a:cxn>
                <a:cxn ang="0">
                  <a:pos x="43" y="211"/>
                </a:cxn>
                <a:cxn ang="0">
                  <a:pos x="47" y="218"/>
                </a:cxn>
                <a:cxn ang="0">
                  <a:pos x="49" y="222"/>
                </a:cxn>
                <a:cxn ang="0">
                  <a:pos x="53" y="228"/>
                </a:cxn>
                <a:cxn ang="0">
                  <a:pos x="57" y="234"/>
                </a:cxn>
                <a:cxn ang="0">
                  <a:pos x="60" y="239"/>
                </a:cxn>
                <a:cxn ang="0">
                  <a:pos x="60" y="237"/>
                </a:cxn>
                <a:cxn ang="0">
                  <a:pos x="62" y="234"/>
                </a:cxn>
                <a:cxn ang="0">
                  <a:pos x="64" y="230"/>
                </a:cxn>
                <a:cxn ang="0">
                  <a:pos x="68" y="224"/>
                </a:cxn>
                <a:cxn ang="0">
                  <a:pos x="70" y="217"/>
                </a:cxn>
                <a:cxn ang="0">
                  <a:pos x="76" y="207"/>
                </a:cxn>
                <a:cxn ang="0">
                  <a:pos x="77" y="201"/>
                </a:cxn>
                <a:cxn ang="0">
                  <a:pos x="81" y="196"/>
                </a:cxn>
                <a:cxn ang="0">
                  <a:pos x="83" y="192"/>
                </a:cxn>
                <a:cxn ang="0">
                  <a:pos x="87" y="186"/>
                </a:cxn>
                <a:cxn ang="0">
                  <a:pos x="91" y="180"/>
                </a:cxn>
                <a:cxn ang="0">
                  <a:pos x="93" y="173"/>
                </a:cxn>
                <a:cxn ang="0">
                  <a:pos x="95" y="167"/>
                </a:cxn>
                <a:cxn ang="0">
                  <a:pos x="98" y="160"/>
                </a:cxn>
                <a:cxn ang="0">
                  <a:pos x="102" y="152"/>
                </a:cxn>
                <a:cxn ang="0">
                  <a:pos x="106" y="144"/>
                </a:cxn>
                <a:cxn ang="0">
                  <a:pos x="110" y="137"/>
                </a:cxn>
                <a:cxn ang="0">
                  <a:pos x="114" y="131"/>
                </a:cxn>
                <a:cxn ang="0">
                  <a:pos x="115" y="123"/>
                </a:cxn>
                <a:cxn ang="0">
                  <a:pos x="119" y="114"/>
                </a:cxn>
                <a:cxn ang="0">
                  <a:pos x="123" y="106"/>
                </a:cxn>
                <a:cxn ang="0">
                  <a:pos x="127" y="99"/>
                </a:cxn>
                <a:cxn ang="0">
                  <a:pos x="129" y="89"/>
                </a:cxn>
                <a:cxn ang="0">
                  <a:pos x="133" y="82"/>
                </a:cxn>
                <a:cxn ang="0">
                  <a:pos x="136" y="72"/>
                </a:cxn>
                <a:cxn ang="0">
                  <a:pos x="140" y="65"/>
                </a:cxn>
                <a:cxn ang="0">
                  <a:pos x="19" y="0"/>
                </a:cxn>
                <a:cxn ang="0">
                  <a:pos x="19" y="0"/>
                </a:cxn>
              </a:cxnLst>
              <a:rect l="0" t="0" r="r" b="b"/>
              <a:pathLst>
                <a:path w="140" h="239">
                  <a:moveTo>
                    <a:pt x="19" y="0"/>
                  </a:moveTo>
                  <a:lnTo>
                    <a:pt x="0" y="65"/>
                  </a:lnTo>
                  <a:lnTo>
                    <a:pt x="0" y="66"/>
                  </a:lnTo>
                  <a:lnTo>
                    <a:pt x="1" y="70"/>
                  </a:lnTo>
                  <a:lnTo>
                    <a:pt x="1" y="76"/>
                  </a:lnTo>
                  <a:lnTo>
                    <a:pt x="3" y="85"/>
                  </a:lnTo>
                  <a:lnTo>
                    <a:pt x="3" y="89"/>
                  </a:lnTo>
                  <a:lnTo>
                    <a:pt x="7" y="95"/>
                  </a:lnTo>
                  <a:lnTo>
                    <a:pt x="7" y="101"/>
                  </a:lnTo>
                  <a:lnTo>
                    <a:pt x="9" y="106"/>
                  </a:lnTo>
                  <a:lnTo>
                    <a:pt x="11" y="112"/>
                  </a:lnTo>
                  <a:lnTo>
                    <a:pt x="13" y="120"/>
                  </a:lnTo>
                  <a:lnTo>
                    <a:pt x="15" y="127"/>
                  </a:lnTo>
                  <a:lnTo>
                    <a:pt x="17" y="135"/>
                  </a:lnTo>
                  <a:lnTo>
                    <a:pt x="19" y="141"/>
                  </a:lnTo>
                  <a:lnTo>
                    <a:pt x="20" y="148"/>
                  </a:lnTo>
                  <a:lnTo>
                    <a:pt x="22" y="156"/>
                  </a:lnTo>
                  <a:lnTo>
                    <a:pt x="26" y="163"/>
                  </a:lnTo>
                  <a:lnTo>
                    <a:pt x="28" y="169"/>
                  </a:lnTo>
                  <a:lnTo>
                    <a:pt x="30" y="177"/>
                  </a:lnTo>
                  <a:lnTo>
                    <a:pt x="34" y="184"/>
                  </a:lnTo>
                  <a:lnTo>
                    <a:pt x="36" y="192"/>
                  </a:lnTo>
                  <a:lnTo>
                    <a:pt x="38" y="199"/>
                  </a:lnTo>
                  <a:lnTo>
                    <a:pt x="41" y="205"/>
                  </a:lnTo>
                  <a:lnTo>
                    <a:pt x="43" y="211"/>
                  </a:lnTo>
                  <a:lnTo>
                    <a:pt x="47" y="218"/>
                  </a:lnTo>
                  <a:lnTo>
                    <a:pt x="49" y="222"/>
                  </a:lnTo>
                  <a:lnTo>
                    <a:pt x="53" y="228"/>
                  </a:lnTo>
                  <a:lnTo>
                    <a:pt x="57" y="234"/>
                  </a:lnTo>
                  <a:lnTo>
                    <a:pt x="60" y="239"/>
                  </a:lnTo>
                  <a:lnTo>
                    <a:pt x="60" y="237"/>
                  </a:lnTo>
                  <a:lnTo>
                    <a:pt x="62" y="234"/>
                  </a:lnTo>
                  <a:lnTo>
                    <a:pt x="64" y="230"/>
                  </a:lnTo>
                  <a:lnTo>
                    <a:pt x="68" y="224"/>
                  </a:lnTo>
                  <a:lnTo>
                    <a:pt x="70" y="217"/>
                  </a:lnTo>
                  <a:lnTo>
                    <a:pt x="76" y="207"/>
                  </a:lnTo>
                  <a:lnTo>
                    <a:pt x="77" y="201"/>
                  </a:lnTo>
                  <a:lnTo>
                    <a:pt x="81" y="196"/>
                  </a:lnTo>
                  <a:lnTo>
                    <a:pt x="83" y="192"/>
                  </a:lnTo>
                  <a:lnTo>
                    <a:pt x="87" y="186"/>
                  </a:lnTo>
                  <a:lnTo>
                    <a:pt x="91" y="180"/>
                  </a:lnTo>
                  <a:lnTo>
                    <a:pt x="93" y="173"/>
                  </a:lnTo>
                  <a:lnTo>
                    <a:pt x="95" y="167"/>
                  </a:lnTo>
                  <a:lnTo>
                    <a:pt x="98" y="160"/>
                  </a:lnTo>
                  <a:lnTo>
                    <a:pt x="102" y="152"/>
                  </a:lnTo>
                  <a:lnTo>
                    <a:pt x="106" y="144"/>
                  </a:lnTo>
                  <a:lnTo>
                    <a:pt x="110" y="137"/>
                  </a:lnTo>
                  <a:lnTo>
                    <a:pt x="114" y="131"/>
                  </a:lnTo>
                  <a:lnTo>
                    <a:pt x="115" y="123"/>
                  </a:lnTo>
                  <a:lnTo>
                    <a:pt x="119" y="114"/>
                  </a:lnTo>
                  <a:lnTo>
                    <a:pt x="123" y="106"/>
                  </a:lnTo>
                  <a:lnTo>
                    <a:pt x="127" y="99"/>
                  </a:lnTo>
                  <a:lnTo>
                    <a:pt x="129" y="89"/>
                  </a:lnTo>
                  <a:lnTo>
                    <a:pt x="133" y="82"/>
                  </a:lnTo>
                  <a:lnTo>
                    <a:pt x="136" y="72"/>
                  </a:lnTo>
                  <a:lnTo>
                    <a:pt x="140" y="65"/>
                  </a:lnTo>
                  <a:lnTo>
                    <a:pt x="19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B3B38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7" name="Freeform 27"/>
            <p:cNvSpPr>
              <a:spLocks/>
            </p:cNvSpPr>
            <p:nvPr/>
          </p:nvSpPr>
          <p:spPr bwMode="auto">
            <a:xfrm>
              <a:off x="2619" y="2517"/>
              <a:ext cx="206" cy="265"/>
            </a:xfrm>
            <a:custGeom>
              <a:avLst/>
              <a:gdLst/>
              <a:ahLst/>
              <a:cxnLst>
                <a:cxn ang="0">
                  <a:pos x="412" y="13"/>
                </a:cxn>
                <a:cxn ang="0">
                  <a:pos x="131" y="507"/>
                </a:cxn>
                <a:cxn ang="0">
                  <a:pos x="125" y="511"/>
                </a:cxn>
                <a:cxn ang="0">
                  <a:pos x="116" y="517"/>
                </a:cxn>
                <a:cxn ang="0">
                  <a:pos x="98" y="523"/>
                </a:cxn>
                <a:cxn ang="0">
                  <a:pos x="81" y="526"/>
                </a:cxn>
                <a:cxn ang="0">
                  <a:pos x="68" y="528"/>
                </a:cxn>
                <a:cxn ang="0">
                  <a:pos x="57" y="528"/>
                </a:cxn>
                <a:cxn ang="0">
                  <a:pos x="45" y="528"/>
                </a:cxn>
                <a:cxn ang="0">
                  <a:pos x="36" y="526"/>
                </a:cxn>
                <a:cxn ang="0">
                  <a:pos x="24" y="524"/>
                </a:cxn>
                <a:cxn ang="0">
                  <a:pos x="13" y="521"/>
                </a:cxn>
                <a:cxn ang="0">
                  <a:pos x="9" y="517"/>
                </a:cxn>
                <a:cxn ang="0">
                  <a:pos x="7" y="511"/>
                </a:cxn>
                <a:cxn ang="0">
                  <a:pos x="5" y="500"/>
                </a:cxn>
                <a:cxn ang="0">
                  <a:pos x="3" y="483"/>
                </a:cxn>
                <a:cxn ang="0">
                  <a:pos x="2" y="467"/>
                </a:cxn>
                <a:cxn ang="0">
                  <a:pos x="0" y="456"/>
                </a:cxn>
                <a:cxn ang="0">
                  <a:pos x="0" y="445"/>
                </a:cxn>
                <a:cxn ang="0">
                  <a:pos x="0" y="431"/>
                </a:cxn>
                <a:cxn ang="0">
                  <a:pos x="0" y="418"/>
                </a:cxn>
                <a:cxn ang="0">
                  <a:pos x="0" y="403"/>
                </a:cxn>
                <a:cxn ang="0">
                  <a:pos x="0" y="388"/>
                </a:cxn>
                <a:cxn ang="0">
                  <a:pos x="2" y="372"/>
                </a:cxn>
                <a:cxn ang="0">
                  <a:pos x="3" y="355"/>
                </a:cxn>
                <a:cxn ang="0">
                  <a:pos x="5" y="340"/>
                </a:cxn>
                <a:cxn ang="0">
                  <a:pos x="9" y="321"/>
                </a:cxn>
                <a:cxn ang="0">
                  <a:pos x="13" y="304"/>
                </a:cxn>
                <a:cxn ang="0">
                  <a:pos x="17" y="287"/>
                </a:cxn>
                <a:cxn ang="0">
                  <a:pos x="22" y="268"/>
                </a:cxn>
                <a:cxn ang="0">
                  <a:pos x="28" y="251"/>
                </a:cxn>
                <a:cxn ang="0">
                  <a:pos x="36" y="232"/>
                </a:cxn>
                <a:cxn ang="0">
                  <a:pos x="43" y="215"/>
                </a:cxn>
                <a:cxn ang="0">
                  <a:pos x="53" y="196"/>
                </a:cxn>
                <a:cxn ang="0">
                  <a:pos x="64" y="179"/>
                </a:cxn>
                <a:cxn ang="0">
                  <a:pos x="74" y="160"/>
                </a:cxn>
                <a:cxn ang="0">
                  <a:pos x="87" y="142"/>
                </a:cxn>
                <a:cxn ang="0">
                  <a:pos x="100" y="127"/>
                </a:cxn>
                <a:cxn ang="0">
                  <a:pos x="117" y="110"/>
                </a:cxn>
                <a:cxn ang="0">
                  <a:pos x="133" y="93"/>
                </a:cxn>
                <a:cxn ang="0">
                  <a:pos x="207" y="0"/>
                </a:cxn>
              </a:cxnLst>
              <a:rect l="0" t="0" r="r" b="b"/>
              <a:pathLst>
                <a:path w="412" h="528">
                  <a:moveTo>
                    <a:pt x="207" y="0"/>
                  </a:moveTo>
                  <a:lnTo>
                    <a:pt x="412" y="13"/>
                  </a:lnTo>
                  <a:lnTo>
                    <a:pt x="133" y="507"/>
                  </a:lnTo>
                  <a:lnTo>
                    <a:pt x="131" y="507"/>
                  </a:lnTo>
                  <a:lnTo>
                    <a:pt x="129" y="509"/>
                  </a:lnTo>
                  <a:lnTo>
                    <a:pt x="125" y="511"/>
                  </a:lnTo>
                  <a:lnTo>
                    <a:pt x="121" y="513"/>
                  </a:lnTo>
                  <a:lnTo>
                    <a:pt x="116" y="517"/>
                  </a:lnTo>
                  <a:lnTo>
                    <a:pt x="108" y="519"/>
                  </a:lnTo>
                  <a:lnTo>
                    <a:pt x="98" y="523"/>
                  </a:lnTo>
                  <a:lnTo>
                    <a:pt x="93" y="524"/>
                  </a:lnTo>
                  <a:lnTo>
                    <a:pt x="81" y="526"/>
                  </a:lnTo>
                  <a:lnTo>
                    <a:pt x="72" y="528"/>
                  </a:lnTo>
                  <a:lnTo>
                    <a:pt x="68" y="528"/>
                  </a:lnTo>
                  <a:lnTo>
                    <a:pt x="62" y="528"/>
                  </a:lnTo>
                  <a:lnTo>
                    <a:pt x="57" y="528"/>
                  </a:lnTo>
                  <a:lnTo>
                    <a:pt x="51" y="528"/>
                  </a:lnTo>
                  <a:lnTo>
                    <a:pt x="45" y="528"/>
                  </a:lnTo>
                  <a:lnTo>
                    <a:pt x="40" y="528"/>
                  </a:lnTo>
                  <a:lnTo>
                    <a:pt x="36" y="526"/>
                  </a:lnTo>
                  <a:lnTo>
                    <a:pt x="30" y="526"/>
                  </a:lnTo>
                  <a:lnTo>
                    <a:pt x="24" y="524"/>
                  </a:lnTo>
                  <a:lnTo>
                    <a:pt x="19" y="523"/>
                  </a:lnTo>
                  <a:lnTo>
                    <a:pt x="13" y="521"/>
                  </a:lnTo>
                  <a:lnTo>
                    <a:pt x="9" y="519"/>
                  </a:lnTo>
                  <a:lnTo>
                    <a:pt x="9" y="517"/>
                  </a:lnTo>
                  <a:lnTo>
                    <a:pt x="9" y="515"/>
                  </a:lnTo>
                  <a:lnTo>
                    <a:pt x="7" y="511"/>
                  </a:lnTo>
                  <a:lnTo>
                    <a:pt x="5" y="505"/>
                  </a:lnTo>
                  <a:lnTo>
                    <a:pt x="5" y="500"/>
                  </a:lnTo>
                  <a:lnTo>
                    <a:pt x="5" y="492"/>
                  </a:lnTo>
                  <a:lnTo>
                    <a:pt x="3" y="483"/>
                  </a:lnTo>
                  <a:lnTo>
                    <a:pt x="3" y="473"/>
                  </a:lnTo>
                  <a:lnTo>
                    <a:pt x="2" y="467"/>
                  </a:lnTo>
                  <a:lnTo>
                    <a:pt x="2" y="462"/>
                  </a:lnTo>
                  <a:lnTo>
                    <a:pt x="0" y="456"/>
                  </a:lnTo>
                  <a:lnTo>
                    <a:pt x="0" y="450"/>
                  </a:lnTo>
                  <a:lnTo>
                    <a:pt x="0" y="445"/>
                  </a:lnTo>
                  <a:lnTo>
                    <a:pt x="0" y="437"/>
                  </a:lnTo>
                  <a:lnTo>
                    <a:pt x="0" y="431"/>
                  </a:lnTo>
                  <a:lnTo>
                    <a:pt x="0" y="426"/>
                  </a:lnTo>
                  <a:lnTo>
                    <a:pt x="0" y="418"/>
                  </a:lnTo>
                  <a:lnTo>
                    <a:pt x="0" y="410"/>
                  </a:lnTo>
                  <a:lnTo>
                    <a:pt x="0" y="403"/>
                  </a:lnTo>
                  <a:lnTo>
                    <a:pt x="0" y="395"/>
                  </a:lnTo>
                  <a:lnTo>
                    <a:pt x="0" y="388"/>
                  </a:lnTo>
                  <a:lnTo>
                    <a:pt x="2" y="380"/>
                  </a:lnTo>
                  <a:lnTo>
                    <a:pt x="2" y="372"/>
                  </a:lnTo>
                  <a:lnTo>
                    <a:pt x="3" y="365"/>
                  </a:lnTo>
                  <a:lnTo>
                    <a:pt x="3" y="355"/>
                  </a:lnTo>
                  <a:lnTo>
                    <a:pt x="5" y="348"/>
                  </a:lnTo>
                  <a:lnTo>
                    <a:pt x="5" y="340"/>
                  </a:lnTo>
                  <a:lnTo>
                    <a:pt x="7" y="331"/>
                  </a:lnTo>
                  <a:lnTo>
                    <a:pt x="9" y="321"/>
                  </a:lnTo>
                  <a:lnTo>
                    <a:pt x="9" y="313"/>
                  </a:lnTo>
                  <a:lnTo>
                    <a:pt x="13" y="304"/>
                  </a:lnTo>
                  <a:lnTo>
                    <a:pt x="15" y="296"/>
                  </a:lnTo>
                  <a:lnTo>
                    <a:pt x="17" y="287"/>
                  </a:lnTo>
                  <a:lnTo>
                    <a:pt x="19" y="277"/>
                  </a:lnTo>
                  <a:lnTo>
                    <a:pt x="22" y="268"/>
                  </a:lnTo>
                  <a:lnTo>
                    <a:pt x="26" y="260"/>
                  </a:lnTo>
                  <a:lnTo>
                    <a:pt x="28" y="251"/>
                  </a:lnTo>
                  <a:lnTo>
                    <a:pt x="32" y="241"/>
                  </a:lnTo>
                  <a:lnTo>
                    <a:pt x="36" y="232"/>
                  </a:lnTo>
                  <a:lnTo>
                    <a:pt x="40" y="224"/>
                  </a:lnTo>
                  <a:lnTo>
                    <a:pt x="43" y="215"/>
                  </a:lnTo>
                  <a:lnTo>
                    <a:pt x="49" y="205"/>
                  </a:lnTo>
                  <a:lnTo>
                    <a:pt x="53" y="196"/>
                  </a:lnTo>
                  <a:lnTo>
                    <a:pt x="59" y="188"/>
                  </a:lnTo>
                  <a:lnTo>
                    <a:pt x="64" y="179"/>
                  </a:lnTo>
                  <a:lnTo>
                    <a:pt x="68" y="169"/>
                  </a:lnTo>
                  <a:lnTo>
                    <a:pt x="74" y="160"/>
                  </a:lnTo>
                  <a:lnTo>
                    <a:pt x="81" y="152"/>
                  </a:lnTo>
                  <a:lnTo>
                    <a:pt x="87" y="142"/>
                  </a:lnTo>
                  <a:lnTo>
                    <a:pt x="95" y="135"/>
                  </a:lnTo>
                  <a:lnTo>
                    <a:pt x="100" y="127"/>
                  </a:lnTo>
                  <a:lnTo>
                    <a:pt x="110" y="118"/>
                  </a:lnTo>
                  <a:lnTo>
                    <a:pt x="117" y="110"/>
                  </a:lnTo>
                  <a:lnTo>
                    <a:pt x="125" y="101"/>
                  </a:lnTo>
                  <a:lnTo>
                    <a:pt x="133" y="93"/>
                  </a:lnTo>
                  <a:lnTo>
                    <a:pt x="142" y="85"/>
                  </a:lnTo>
                  <a:lnTo>
                    <a:pt x="207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6E6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8" name="Freeform 28"/>
            <p:cNvSpPr>
              <a:spLocks/>
            </p:cNvSpPr>
            <p:nvPr/>
          </p:nvSpPr>
          <p:spPr bwMode="auto">
            <a:xfrm>
              <a:off x="2473" y="2389"/>
              <a:ext cx="352" cy="183"/>
            </a:xfrm>
            <a:custGeom>
              <a:avLst/>
              <a:gdLst/>
              <a:ahLst/>
              <a:cxnLst>
                <a:cxn ang="0">
                  <a:pos x="697" y="264"/>
                </a:cxn>
                <a:cxn ang="0">
                  <a:pos x="684" y="257"/>
                </a:cxn>
                <a:cxn ang="0">
                  <a:pos x="665" y="247"/>
                </a:cxn>
                <a:cxn ang="0">
                  <a:pos x="642" y="234"/>
                </a:cxn>
                <a:cxn ang="0">
                  <a:pos x="614" y="221"/>
                </a:cxn>
                <a:cxn ang="0">
                  <a:pos x="581" y="202"/>
                </a:cxn>
                <a:cxn ang="0">
                  <a:pos x="545" y="185"/>
                </a:cxn>
                <a:cxn ang="0">
                  <a:pos x="507" y="166"/>
                </a:cxn>
                <a:cxn ang="0">
                  <a:pos x="467" y="145"/>
                </a:cxn>
                <a:cxn ang="0">
                  <a:pos x="426" y="124"/>
                </a:cxn>
                <a:cxn ang="0">
                  <a:pos x="382" y="105"/>
                </a:cxn>
                <a:cxn ang="0">
                  <a:pos x="338" y="84"/>
                </a:cxn>
                <a:cxn ang="0">
                  <a:pos x="298" y="67"/>
                </a:cxn>
                <a:cxn ang="0">
                  <a:pos x="255" y="48"/>
                </a:cxn>
                <a:cxn ang="0">
                  <a:pos x="217" y="35"/>
                </a:cxn>
                <a:cxn ang="0">
                  <a:pos x="181" y="21"/>
                </a:cxn>
                <a:cxn ang="0">
                  <a:pos x="146" y="12"/>
                </a:cxn>
                <a:cxn ang="0">
                  <a:pos x="118" y="4"/>
                </a:cxn>
                <a:cxn ang="0">
                  <a:pos x="93" y="0"/>
                </a:cxn>
                <a:cxn ang="0">
                  <a:pos x="72" y="2"/>
                </a:cxn>
                <a:cxn ang="0">
                  <a:pos x="59" y="8"/>
                </a:cxn>
                <a:cxn ang="0">
                  <a:pos x="36" y="27"/>
                </a:cxn>
                <a:cxn ang="0">
                  <a:pos x="25" y="46"/>
                </a:cxn>
                <a:cxn ang="0">
                  <a:pos x="17" y="63"/>
                </a:cxn>
                <a:cxn ang="0">
                  <a:pos x="11" y="80"/>
                </a:cxn>
                <a:cxn ang="0">
                  <a:pos x="6" y="99"/>
                </a:cxn>
                <a:cxn ang="0">
                  <a:pos x="2" y="120"/>
                </a:cxn>
                <a:cxn ang="0">
                  <a:pos x="0" y="141"/>
                </a:cxn>
                <a:cxn ang="0">
                  <a:pos x="2" y="162"/>
                </a:cxn>
                <a:cxn ang="0">
                  <a:pos x="4" y="185"/>
                </a:cxn>
                <a:cxn ang="0">
                  <a:pos x="10" y="207"/>
                </a:cxn>
                <a:cxn ang="0">
                  <a:pos x="17" y="228"/>
                </a:cxn>
                <a:cxn ang="0">
                  <a:pos x="30" y="249"/>
                </a:cxn>
                <a:cxn ang="0">
                  <a:pos x="44" y="268"/>
                </a:cxn>
                <a:cxn ang="0">
                  <a:pos x="61" y="287"/>
                </a:cxn>
                <a:cxn ang="0">
                  <a:pos x="82" y="304"/>
                </a:cxn>
                <a:cxn ang="0">
                  <a:pos x="105" y="320"/>
                </a:cxn>
                <a:cxn ang="0">
                  <a:pos x="133" y="335"/>
                </a:cxn>
                <a:cxn ang="0">
                  <a:pos x="165" y="346"/>
                </a:cxn>
                <a:cxn ang="0">
                  <a:pos x="203" y="354"/>
                </a:cxn>
                <a:cxn ang="0">
                  <a:pos x="245" y="361"/>
                </a:cxn>
                <a:cxn ang="0">
                  <a:pos x="287" y="363"/>
                </a:cxn>
                <a:cxn ang="0">
                  <a:pos x="327" y="365"/>
                </a:cxn>
                <a:cxn ang="0">
                  <a:pos x="365" y="365"/>
                </a:cxn>
                <a:cxn ang="0">
                  <a:pos x="401" y="363"/>
                </a:cxn>
                <a:cxn ang="0">
                  <a:pos x="435" y="360"/>
                </a:cxn>
                <a:cxn ang="0">
                  <a:pos x="467" y="356"/>
                </a:cxn>
                <a:cxn ang="0">
                  <a:pos x="496" y="350"/>
                </a:cxn>
                <a:cxn ang="0">
                  <a:pos x="524" y="346"/>
                </a:cxn>
                <a:cxn ang="0">
                  <a:pos x="549" y="339"/>
                </a:cxn>
                <a:cxn ang="0">
                  <a:pos x="574" y="331"/>
                </a:cxn>
                <a:cxn ang="0">
                  <a:pos x="597" y="323"/>
                </a:cxn>
                <a:cxn ang="0">
                  <a:pos x="616" y="316"/>
                </a:cxn>
                <a:cxn ang="0">
                  <a:pos x="633" y="308"/>
                </a:cxn>
                <a:cxn ang="0">
                  <a:pos x="659" y="297"/>
                </a:cxn>
                <a:cxn ang="0">
                  <a:pos x="682" y="283"/>
                </a:cxn>
                <a:cxn ang="0">
                  <a:pos x="697" y="274"/>
                </a:cxn>
                <a:cxn ang="0">
                  <a:pos x="705" y="270"/>
                </a:cxn>
              </a:cxnLst>
              <a:rect l="0" t="0" r="r" b="b"/>
              <a:pathLst>
                <a:path w="705" h="365">
                  <a:moveTo>
                    <a:pt x="705" y="270"/>
                  </a:moveTo>
                  <a:lnTo>
                    <a:pt x="701" y="268"/>
                  </a:lnTo>
                  <a:lnTo>
                    <a:pt x="697" y="264"/>
                  </a:lnTo>
                  <a:lnTo>
                    <a:pt x="694" y="263"/>
                  </a:lnTo>
                  <a:lnTo>
                    <a:pt x="690" y="261"/>
                  </a:lnTo>
                  <a:lnTo>
                    <a:pt x="684" y="257"/>
                  </a:lnTo>
                  <a:lnTo>
                    <a:pt x="680" y="257"/>
                  </a:lnTo>
                  <a:lnTo>
                    <a:pt x="673" y="251"/>
                  </a:lnTo>
                  <a:lnTo>
                    <a:pt x="665" y="247"/>
                  </a:lnTo>
                  <a:lnTo>
                    <a:pt x="657" y="244"/>
                  </a:lnTo>
                  <a:lnTo>
                    <a:pt x="652" y="240"/>
                  </a:lnTo>
                  <a:lnTo>
                    <a:pt x="642" y="234"/>
                  </a:lnTo>
                  <a:lnTo>
                    <a:pt x="633" y="230"/>
                  </a:lnTo>
                  <a:lnTo>
                    <a:pt x="623" y="226"/>
                  </a:lnTo>
                  <a:lnTo>
                    <a:pt x="614" y="221"/>
                  </a:lnTo>
                  <a:lnTo>
                    <a:pt x="602" y="215"/>
                  </a:lnTo>
                  <a:lnTo>
                    <a:pt x="593" y="209"/>
                  </a:lnTo>
                  <a:lnTo>
                    <a:pt x="581" y="202"/>
                  </a:lnTo>
                  <a:lnTo>
                    <a:pt x="570" y="196"/>
                  </a:lnTo>
                  <a:lnTo>
                    <a:pt x="557" y="190"/>
                  </a:lnTo>
                  <a:lnTo>
                    <a:pt x="545" y="185"/>
                  </a:lnTo>
                  <a:lnTo>
                    <a:pt x="532" y="177"/>
                  </a:lnTo>
                  <a:lnTo>
                    <a:pt x="521" y="171"/>
                  </a:lnTo>
                  <a:lnTo>
                    <a:pt x="507" y="166"/>
                  </a:lnTo>
                  <a:lnTo>
                    <a:pt x="494" y="158"/>
                  </a:lnTo>
                  <a:lnTo>
                    <a:pt x="481" y="150"/>
                  </a:lnTo>
                  <a:lnTo>
                    <a:pt x="467" y="145"/>
                  </a:lnTo>
                  <a:lnTo>
                    <a:pt x="452" y="137"/>
                  </a:lnTo>
                  <a:lnTo>
                    <a:pt x="439" y="131"/>
                  </a:lnTo>
                  <a:lnTo>
                    <a:pt x="426" y="124"/>
                  </a:lnTo>
                  <a:lnTo>
                    <a:pt x="412" y="118"/>
                  </a:lnTo>
                  <a:lnTo>
                    <a:pt x="397" y="111"/>
                  </a:lnTo>
                  <a:lnTo>
                    <a:pt x="382" y="105"/>
                  </a:lnTo>
                  <a:lnTo>
                    <a:pt x="367" y="97"/>
                  </a:lnTo>
                  <a:lnTo>
                    <a:pt x="353" y="92"/>
                  </a:lnTo>
                  <a:lnTo>
                    <a:pt x="338" y="84"/>
                  </a:lnTo>
                  <a:lnTo>
                    <a:pt x="325" y="78"/>
                  </a:lnTo>
                  <a:lnTo>
                    <a:pt x="312" y="73"/>
                  </a:lnTo>
                  <a:lnTo>
                    <a:pt x="298" y="67"/>
                  </a:lnTo>
                  <a:lnTo>
                    <a:pt x="283" y="59"/>
                  </a:lnTo>
                  <a:lnTo>
                    <a:pt x="270" y="54"/>
                  </a:lnTo>
                  <a:lnTo>
                    <a:pt x="255" y="48"/>
                  </a:lnTo>
                  <a:lnTo>
                    <a:pt x="241" y="44"/>
                  </a:lnTo>
                  <a:lnTo>
                    <a:pt x="228" y="38"/>
                  </a:lnTo>
                  <a:lnTo>
                    <a:pt x="217" y="35"/>
                  </a:lnTo>
                  <a:lnTo>
                    <a:pt x="203" y="29"/>
                  </a:lnTo>
                  <a:lnTo>
                    <a:pt x="192" y="25"/>
                  </a:lnTo>
                  <a:lnTo>
                    <a:pt x="181" y="21"/>
                  </a:lnTo>
                  <a:lnTo>
                    <a:pt x="169" y="17"/>
                  </a:lnTo>
                  <a:lnTo>
                    <a:pt x="158" y="14"/>
                  </a:lnTo>
                  <a:lnTo>
                    <a:pt x="146" y="12"/>
                  </a:lnTo>
                  <a:lnTo>
                    <a:pt x="135" y="10"/>
                  </a:lnTo>
                  <a:lnTo>
                    <a:pt x="125" y="6"/>
                  </a:lnTo>
                  <a:lnTo>
                    <a:pt x="118" y="4"/>
                  </a:lnTo>
                  <a:lnTo>
                    <a:pt x="108" y="4"/>
                  </a:lnTo>
                  <a:lnTo>
                    <a:pt x="99" y="2"/>
                  </a:lnTo>
                  <a:lnTo>
                    <a:pt x="93" y="0"/>
                  </a:lnTo>
                  <a:lnTo>
                    <a:pt x="84" y="0"/>
                  </a:lnTo>
                  <a:lnTo>
                    <a:pt x="78" y="2"/>
                  </a:lnTo>
                  <a:lnTo>
                    <a:pt x="72" y="2"/>
                  </a:lnTo>
                  <a:lnTo>
                    <a:pt x="67" y="4"/>
                  </a:lnTo>
                  <a:lnTo>
                    <a:pt x="63" y="6"/>
                  </a:lnTo>
                  <a:lnTo>
                    <a:pt x="59" y="8"/>
                  </a:lnTo>
                  <a:lnTo>
                    <a:pt x="51" y="12"/>
                  </a:lnTo>
                  <a:lnTo>
                    <a:pt x="44" y="19"/>
                  </a:lnTo>
                  <a:lnTo>
                    <a:pt x="36" y="27"/>
                  </a:lnTo>
                  <a:lnTo>
                    <a:pt x="30" y="36"/>
                  </a:lnTo>
                  <a:lnTo>
                    <a:pt x="29" y="40"/>
                  </a:lnTo>
                  <a:lnTo>
                    <a:pt x="25" y="46"/>
                  </a:lnTo>
                  <a:lnTo>
                    <a:pt x="23" y="52"/>
                  </a:lnTo>
                  <a:lnTo>
                    <a:pt x="19" y="57"/>
                  </a:lnTo>
                  <a:lnTo>
                    <a:pt x="17" y="63"/>
                  </a:lnTo>
                  <a:lnTo>
                    <a:pt x="13" y="69"/>
                  </a:lnTo>
                  <a:lnTo>
                    <a:pt x="11" y="74"/>
                  </a:lnTo>
                  <a:lnTo>
                    <a:pt x="11" y="80"/>
                  </a:lnTo>
                  <a:lnTo>
                    <a:pt x="8" y="86"/>
                  </a:lnTo>
                  <a:lnTo>
                    <a:pt x="6" y="93"/>
                  </a:lnTo>
                  <a:lnTo>
                    <a:pt x="6" y="99"/>
                  </a:lnTo>
                  <a:lnTo>
                    <a:pt x="4" y="105"/>
                  </a:lnTo>
                  <a:lnTo>
                    <a:pt x="2" y="112"/>
                  </a:lnTo>
                  <a:lnTo>
                    <a:pt x="2" y="120"/>
                  </a:lnTo>
                  <a:lnTo>
                    <a:pt x="2" y="126"/>
                  </a:lnTo>
                  <a:lnTo>
                    <a:pt x="2" y="133"/>
                  </a:lnTo>
                  <a:lnTo>
                    <a:pt x="0" y="141"/>
                  </a:lnTo>
                  <a:lnTo>
                    <a:pt x="0" y="149"/>
                  </a:lnTo>
                  <a:lnTo>
                    <a:pt x="0" y="156"/>
                  </a:lnTo>
                  <a:lnTo>
                    <a:pt x="2" y="162"/>
                  </a:lnTo>
                  <a:lnTo>
                    <a:pt x="2" y="169"/>
                  </a:lnTo>
                  <a:lnTo>
                    <a:pt x="4" y="177"/>
                  </a:lnTo>
                  <a:lnTo>
                    <a:pt x="4" y="185"/>
                  </a:lnTo>
                  <a:lnTo>
                    <a:pt x="6" y="194"/>
                  </a:lnTo>
                  <a:lnTo>
                    <a:pt x="8" y="200"/>
                  </a:lnTo>
                  <a:lnTo>
                    <a:pt x="10" y="207"/>
                  </a:lnTo>
                  <a:lnTo>
                    <a:pt x="11" y="213"/>
                  </a:lnTo>
                  <a:lnTo>
                    <a:pt x="15" y="221"/>
                  </a:lnTo>
                  <a:lnTo>
                    <a:pt x="17" y="228"/>
                  </a:lnTo>
                  <a:lnTo>
                    <a:pt x="21" y="234"/>
                  </a:lnTo>
                  <a:lnTo>
                    <a:pt x="25" y="242"/>
                  </a:lnTo>
                  <a:lnTo>
                    <a:pt x="30" y="249"/>
                  </a:lnTo>
                  <a:lnTo>
                    <a:pt x="34" y="257"/>
                  </a:lnTo>
                  <a:lnTo>
                    <a:pt x="38" y="263"/>
                  </a:lnTo>
                  <a:lnTo>
                    <a:pt x="44" y="268"/>
                  </a:lnTo>
                  <a:lnTo>
                    <a:pt x="49" y="276"/>
                  </a:lnTo>
                  <a:lnTo>
                    <a:pt x="55" y="282"/>
                  </a:lnTo>
                  <a:lnTo>
                    <a:pt x="61" y="287"/>
                  </a:lnTo>
                  <a:lnTo>
                    <a:pt x="67" y="293"/>
                  </a:lnTo>
                  <a:lnTo>
                    <a:pt x="74" y="301"/>
                  </a:lnTo>
                  <a:lnTo>
                    <a:pt x="82" y="304"/>
                  </a:lnTo>
                  <a:lnTo>
                    <a:pt x="89" y="310"/>
                  </a:lnTo>
                  <a:lnTo>
                    <a:pt x="97" y="316"/>
                  </a:lnTo>
                  <a:lnTo>
                    <a:pt x="105" y="320"/>
                  </a:lnTo>
                  <a:lnTo>
                    <a:pt x="114" y="325"/>
                  </a:lnTo>
                  <a:lnTo>
                    <a:pt x="124" y="329"/>
                  </a:lnTo>
                  <a:lnTo>
                    <a:pt x="133" y="335"/>
                  </a:lnTo>
                  <a:lnTo>
                    <a:pt x="144" y="339"/>
                  </a:lnTo>
                  <a:lnTo>
                    <a:pt x="154" y="342"/>
                  </a:lnTo>
                  <a:lnTo>
                    <a:pt x="165" y="346"/>
                  </a:lnTo>
                  <a:lnTo>
                    <a:pt x="179" y="350"/>
                  </a:lnTo>
                  <a:lnTo>
                    <a:pt x="190" y="352"/>
                  </a:lnTo>
                  <a:lnTo>
                    <a:pt x="203" y="354"/>
                  </a:lnTo>
                  <a:lnTo>
                    <a:pt x="217" y="358"/>
                  </a:lnTo>
                  <a:lnTo>
                    <a:pt x="230" y="360"/>
                  </a:lnTo>
                  <a:lnTo>
                    <a:pt x="245" y="361"/>
                  </a:lnTo>
                  <a:lnTo>
                    <a:pt x="258" y="363"/>
                  </a:lnTo>
                  <a:lnTo>
                    <a:pt x="272" y="363"/>
                  </a:lnTo>
                  <a:lnTo>
                    <a:pt x="287" y="363"/>
                  </a:lnTo>
                  <a:lnTo>
                    <a:pt x="300" y="365"/>
                  </a:lnTo>
                  <a:lnTo>
                    <a:pt x="314" y="365"/>
                  </a:lnTo>
                  <a:lnTo>
                    <a:pt x="327" y="365"/>
                  </a:lnTo>
                  <a:lnTo>
                    <a:pt x="338" y="365"/>
                  </a:lnTo>
                  <a:lnTo>
                    <a:pt x="353" y="365"/>
                  </a:lnTo>
                  <a:lnTo>
                    <a:pt x="365" y="365"/>
                  </a:lnTo>
                  <a:lnTo>
                    <a:pt x="376" y="363"/>
                  </a:lnTo>
                  <a:lnTo>
                    <a:pt x="390" y="363"/>
                  </a:lnTo>
                  <a:lnTo>
                    <a:pt x="401" y="363"/>
                  </a:lnTo>
                  <a:lnTo>
                    <a:pt x="412" y="361"/>
                  </a:lnTo>
                  <a:lnTo>
                    <a:pt x="424" y="361"/>
                  </a:lnTo>
                  <a:lnTo>
                    <a:pt x="435" y="360"/>
                  </a:lnTo>
                  <a:lnTo>
                    <a:pt x="447" y="360"/>
                  </a:lnTo>
                  <a:lnTo>
                    <a:pt x="456" y="358"/>
                  </a:lnTo>
                  <a:lnTo>
                    <a:pt x="467" y="356"/>
                  </a:lnTo>
                  <a:lnTo>
                    <a:pt x="477" y="354"/>
                  </a:lnTo>
                  <a:lnTo>
                    <a:pt x="486" y="352"/>
                  </a:lnTo>
                  <a:lnTo>
                    <a:pt x="496" y="350"/>
                  </a:lnTo>
                  <a:lnTo>
                    <a:pt x="505" y="350"/>
                  </a:lnTo>
                  <a:lnTo>
                    <a:pt x="515" y="346"/>
                  </a:lnTo>
                  <a:lnTo>
                    <a:pt x="524" y="346"/>
                  </a:lnTo>
                  <a:lnTo>
                    <a:pt x="534" y="342"/>
                  </a:lnTo>
                  <a:lnTo>
                    <a:pt x="542" y="341"/>
                  </a:lnTo>
                  <a:lnTo>
                    <a:pt x="549" y="339"/>
                  </a:lnTo>
                  <a:lnTo>
                    <a:pt x="559" y="337"/>
                  </a:lnTo>
                  <a:lnTo>
                    <a:pt x="566" y="333"/>
                  </a:lnTo>
                  <a:lnTo>
                    <a:pt x="574" y="331"/>
                  </a:lnTo>
                  <a:lnTo>
                    <a:pt x="581" y="329"/>
                  </a:lnTo>
                  <a:lnTo>
                    <a:pt x="591" y="327"/>
                  </a:lnTo>
                  <a:lnTo>
                    <a:pt x="597" y="323"/>
                  </a:lnTo>
                  <a:lnTo>
                    <a:pt x="602" y="321"/>
                  </a:lnTo>
                  <a:lnTo>
                    <a:pt x="610" y="318"/>
                  </a:lnTo>
                  <a:lnTo>
                    <a:pt x="616" y="316"/>
                  </a:lnTo>
                  <a:lnTo>
                    <a:pt x="621" y="314"/>
                  </a:lnTo>
                  <a:lnTo>
                    <a:pt x="629" y="310"/>
                  </a:lnTo>
                  <a:lnTo>
                    <a:pt x="633" y="308"/>
                  </a:lnTo>
                  <a:lnTo>
                    <a:pt x="640" y="306"/>
                  </a:lnTo>
                  <a:lnTo>
                    <a:pt x="650" y="301"/>
                  </a:lnTo>
                  <a:lnTo>
                    <a:pt x="659" y="297"/>
                  </a:lnTo>
                  <a:lnTo>
                    <a:pt x="667" y="291"/>
                  </a:lnTo>
                  <a:lnTo>
                    <a:pt x="676" y="289"/>
                  </a:lnTo>
                  <a:lnTo>
                    <a:pt x="682" y="283"/>
                  </a:lnTo>
                  <a:lnTo>
                    <a:pt x="688" y="280"/>
                  </a:lnTo>
                  <a:lnTo>
                    <a:pt x="692" y="278"/>
                  </a:lnTo>
                  <a:lnTo>
                    <a:pt x="697" y="274"/>
                  </a:lnTo>
                  <a:lnTo>
                    <a:pt x="701" y="270"/>
                  </a:lnTo>
                  <a:lnTo>
                    <a:pt x="705" y="270"/>
                  </a:lnTo>
                  <a:lnTo>
                    <a:pt x="705" y="270"/>
                  </a:lnTo>
                  <a:close/>
                </a:path>
              </a:pathLst>
            </a:custGeom>
            <a:solidFill>
              <a:srgbClr val="FFFF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69" name="Freeform 29"/>
            <p:cNvSpPr>
              <a:spLocks/>
            </p:cNvSpPr>
            <p:nvPr/>
          </p:nvSpPr>
          <p:spPr bwMode="auto">
            <a:xfrm>
              <a:off x="2878" y="2157"/>
              <a:ext cx="47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9"/>
                </a:cxn>
                <a:cxn ang="0">
                  <a:pos x="95" y="60"/>
                </a:cxn>
                <a:cxn ang="0">
                  <a:pos x="95" y="60"/>
                </a:cxn>
                <a:cxn ang="0">
                  <a:pos x="95" y="64"/>
                </a:cxn>
                <a:cxn ang="0">
                  <a:pos x="94" y="68"/>
                </a:cxn>
                <a:cxn ang="0">
                  <a:pos x="94" y="74"/>
                </a:cxn>
                <a:cxn ang="0">
                  <a:pos x="92" y="79"/>
                </a:cxn>
                <a:cxn ang="0">
                  <a:pos x="92" y="87"/>
                </a:cxn>
                <a:cxn ang="0">
                  <a:pos x="90" y="96"/>
                </a:cxn>
                <a:cxn ang="0">
                  <a:pos x="90" y="104"/>
                </a:cxn>
                <a:cxn ang="0">
                  <a:pos x="88" y="112"/>
                </a:cxn>
                <a:cxn ang="0">
                  <a:pos x="86" y="119"/>
                </a:cxn>
                <a:cxn ang="0">
                  <a:pos x="84" y="127"/>
                </a:cxn>
                <a:cxn ang="0">
                  <a:pos x="82" y="133"/>
                </a:cxn>
                <a:cxn ang="0">
                  <a:pos x="80" y="136"/>
                </a:cxn>
                <a:cxn ang="0">
                  <a:pos x="78" y="140"/>
                </a:cxn>
                <a:cxn ang="0">
                  <a:pos x="76" y="142"/>
                </a:cxn>
                <a:cxn ang="0">
                  <a:pos x="75" y="142"/>
                </a:cxn>
                <a:cxn ang="0">
                  <a:pos x="71" y="140"/>
                </a:cxn>
                <a:cxn ang="0">
                  <a:pos x="67" y="136"/>
                </a:cxn>
                <a:cxn ang="0">
                  <a:pos x="61" y="131"/>
                </a:cxn>
                <a:cxn ang="0">
                  <a:pos x="57" y="125"/>
                </a:cxn>
                <a:cxn ang="0">
                  <a:pos x="54" y="117"/>
                </a:cxn>
                <a:cxn ang="0">
                  <a:pos x="48" y="110"/>
                </a:cxn>
                <a:cxn ang="0">
                  <a:pos x="42" y="102"/>
                </a:cxn>
                <a:cxn ang="0">
                  <a:pos x="37" y="95"/>
                </a:cxn>
                <a:cxn ang="0">
                  <a:pos x="31" y="85"/>
                </a:cxn>
                <a:cxn ang="0">
                  <a:pos x="27" y="77"/>
                </a:cxn>
                <a:cxn ang="0">
                  <a:pos x="21" y="70"/>
                </a:cxn>
                <a:cxn ang="0">
                  <a:pos x="18" y="62"/>
                </a:cxn>
                <a:cxn ang="0">
                  <a:pos x="12" y="55"/>
                </a:cxn>
                <a:cxn ang="0">
                  <a:pos x="10" y="49"/>
                </a:cxn>
                <a:cxn ang="0">
                  <a:pos x="6" y="43"/>
                </a:cxn>
                <a:cxn ang="0">
                  <a:pos x="6" y="43"/>
                </a:cxn>
                <a:cxn ang="0">
                  <a:pos x="4" y="34"/>
                </a:cxn>
                <a:cxn ang="0">
                  <a:pos x="10" y="26"/>
                </a:cxn>
                <a:cxn ang="0">
                  <a:pos x="16" y="20"/>
                </a:cxn>
                <a:cxn ang="0">
                  <a:pos x="19" y="19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5" h="142">
                  <a:moveTo>
                    <a:pt x="0" y="0"/>
                  </a:moveTo>
                  <a:lnTo>
                    <a:pt x="35" y="9"/>
                  </a:lnTo>
                  <a:lnTo>
                    <a:pt x="95" y="60"/>
                  </a:lnTo>
                  <a:lnTo>
                    <a:pt x="95" y="60"/>
                  </a:lnTo>
                  <a:lnTo>
                    <a:pt x="95" y="64"/>
                  </a:lnTo>
                  <a:lnTo>
                    <a:pt x="94" y="68"/>
                  </a:lnTo>
                  <a:lnTo>
                    <a:pt x="94" y="74"/>
                  </a:lnTo>
                  <a:lnTo>
                    <a:pt x="92" y="79"/>
                  </a:lnTo>
                  <a:lnTo>
                    <a:pt x="92" y="87"/>
                  </a:lnTo>
                  <a:lnTo>
                    <a:pt x="90" y="96"/>
                  </a:lnTo>
                  <a:lnTo>
                    <a:pt x="90" y="104"/>
                  </a:lnTo>
                  <a:lnTo>
                    <a:pt x="88" y="112"/>
                  </a:lnTo>
                  <a:lnTo>
                    <a:pt x="86" y="119"/>
                  </a:lnTo>
                  <a:lnTo>
                    <a:pt x="84" y="127"/>
                  </a:lnTo>
                  <a:lnTo>
                    <a:pt x="82" y="133"/>
                  </a:lnTo>
                  <a:lnTo>
                    <a:pt x="80" y="136"/>
                  </a:lnTo>
                  <a:lnTo>
                    <a:pt x="78" y="140"/>
                  </a:lnTo>
                  <a:lnTo>
                    <a:pt x="76" y="142"/>
                  </a:lnTo>
                  <a:lnTo>
                    <a:pt x="75" y="142"/>
                  </a:lnTo>
                  <a:lnTo>
                    <a:pt x="71" y="140"/>
                  </a:lnTo>
                  <a:lnTo>
                    <a:pt x="67" y="136"/>
                  </a:lnTo>
                  <a:lnTo>
                    <a:pt x="61" y="131"/>
                  </a:lnTo>
                  <a:lnTo>
                    <a:pt x="57" y="125"/>
                  </a:lnTo>
                  <a:lnTo>
                    <a:pt x="54" y="117"/>
                  </a:lnTo>
                  <a:lnTo>
                    <a:pt x="48" y="110"/>
                  </a:lnTo>
                  <a:lnTo>
                    <a:pt x="42" y="102"/>
                  </a:lnTo>
                  <a:lnTo>
                    <a:pt x="37" y="95"/>
                  </a:lnTo>
                  <a:lnTo>
                    <a:pt x="31" y="85"/>
                  </a:lnTo>
                  <a:lnTo>
                    <a:pt x="27" y="77"/>
                  </a:lnTo>
                  <a:lnTo>
                    <a:pt x="21" y="70"/>
                  </a:lnTo>
                  <a:lnTo>
                    <a:pt x="18" y="62"/>
                  </a:lnTo>
                  <a:lnTo>
                    <a:pt x="12" y="55"/>
                  </a:lnTo>
                  <a:lnTo>
                    <a:pt x="10" y="49"/>
                  </a:lnTo>
                  <a:lnTo>
                    <a:pt x="6" y="43"/>
                  </a:lnTo>
                  <a:lnTo>
                    <a:pt x="6" y="43"/>
                  </a:lnTo>
                  <a:lnTo>
                    <a:pt x="4" y="34"/>
                  </a:lnTo>
                  <a:lnTo>
                    <a:pt x="10" y="26"/>
                  </a:lnTo>
                  <a:lnTo>
                    <a:pt x="16" y="20"/>
                  </a:lnTo>
                  <a:lnTo>
                    <a:pt x="19" y="1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3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0" name="Freeform 30"/>
            <p:cNvSpPr>
              <a:spLocks/>
            </p:cNvSpPr>
            <p:nvPr/>
          </p:nvSpPr>
          <p:spPr bwMode="auto">
            <a:xfrm>
              <a:off x="2523" y="2389"/>
              <a:ext cx="264" cy="167"/>
            </a:xfrm>
            <a:custGeom>
              <a:avLst/>
              <a:gdLst/>
              <a:ahLst/>
              <a:cxnLst>
                <a:cxn ang="0">
                  <a:pos x="34" y="10"/>
                </a:cxn>
                <a:cxn ang="0">
                  <a:pos x="30" y="17"/>
                </a:cxn>
                <a:cxn ang="0">
                  <a:pos x="30" y="29"/>
                </a:cxn>
                <a:cxn ang="0">
                  <a:pos x="30" y="42"/>
                </a:cxn>
                <a:cxn ang="0">
                  <a:pos x="34" y="59"/>
                </a:cxn>
                <a:cxn ang="0">
                  <a:pos x="42" y="78"/>
                </a:cxn>
                <a:cxn ang="0">
                  <a:pos x="49" y="93"/>
                </a:cxn>
                <a:cxn ang="0">
                  <a:pos x="57" y="105"/>
                </a:cxn>
                <a:cxn ang="0">
                  <a:pos x="66" y="116"/>
                </a:cxn>
                <a:cxn ang="0">
                  <a:pos x="78" y="128"/>
                </a:cxn>
                <a:cxn ang="0">
                  <a:pos x="91" y="139"/>
                </a:cxn>
                <a:cxn ang="0">
                  <a:pos x="106" y="152"/>
                </a:cxn>
                <a:cxn ang="0">
                  <a:pos x="123" y="164"/>
                </a:cxn>
                <a:cxn ang="0">
                  <a:pos x="142" y="177"/>
                </a:cxn>
                <a:cxn ang="0">
                  <a:pos x="165" y="190"/>
                </a:cxn>
                <a:cxn ang="0">
                  <a:pos x="192" y="202"/>
                </a:cxn>
                <a:cxn ang="0">
                  <a:pos x="218" y="215"/>
                </a:cxn>
                <a:cxn ang="0">
                  <a:pos x="249" y="228"/>
                </a:cxn>
                <a:cxn ang="0">
                  <a:pos x="283" y="242"/>
                </a:cxn>
                <a:cxn ang="0">
                  <a:pos x="319" y="255"/>
                </a:cxn>
                <a:cxn ang="0">
                  <a:pos x="359" y="268"/>
                </a:cxn>
                <a:cxn ang="0">
                  <a:pos x="403" y="282"/>
                </a:cxn>
                <a:cxn ang="0">
                  <a:pos x="450" y="295"/>
                </a:cxn>
                <a:cxn ang="0">
                  <a:pos x="501" y="308"/>
                </a:cxn>
                <a:cxn ang="0">
                  <a:pos x="479" y="335"/>
                </a:cxn>
                <a:cxn ang="0">
                  <a:pos x="471" y="333"/>
                </a:cxn>
                <a:cxn ang="0">
                  <a:pos x="465" y="331"/>
                </a:cxn>
                <a:cxn ang="0">
                  <a:pos x="456" y="329"/>
                </a:cxn>
                <a:cxn ang="0">
                  <a:pos x="442" y="325"/>
                </a:cxn>
                <a:cxn ang="0">
                  <a:pos x="429" y="321"/>
                </a:cxn>
                <a:cxn ang="0">
                  <a:pos x="412" y="318"/>
                </a:cxn>
                <a:cxn ang="0">
                  <a:pos x="395" y="314"/>
                </a:cxn>
                <a:cxn ang="0">
                  <a:pos x="376" y="308"/>
                </a:cxn>
                <a:cxn ang="0">
                  <a:pos x="355" y="302"/>
                </a:cxn>
                <a:cxn ang="0">
                  <a:pos x="334" y="295"/>
                </a:cxn>
                <a:cxn ang="0">
                  <a:pos x="313" y="289"/>
                </a:cxn>
                <a:cxn ang="0">
                  <a:pos x="289" y="282"/>
                </a:cxn>
                <a:cxn ang="0">
                  <a:pos x="266" y="272"/>
                </a:cxn>
                <a:cxn ang="0">
                  <a:pos x="243" y="263"/>
                </a:cxn>
                <a:cxn ang="0">
                  <a:pos x="220" y="255"/>
                </a:cxn>
                <a:cxn ang="0">
                  <a:pos x="195" y="244"/>
                </a:cxn>
                <a:cxn ang="0">
                  <a:pos x="173" y="232"/>
                </a:cxn>
                <a:cxn ang="0">
                  <a:pos x="150" y="221"/>
                </a:cxn>
                <a:cxn ang="0">
                  <a:pos x="129" y="207"/>
                </a:cxn>
                <a:cxn ang="0">
                  <a:pos x="108" y="194"/>
                </a:cxn>
                <a:cxn ang="0">
                  <a:pos x="87" y="181"/>
                </a:cxn>
                <a:cxn ang="0">
                  <a:pos x="70" y="166"/>
                </a:cxn>
                <a:cxn ang="0">
                  <a:pos x="53" y="150"/>
                </a:cxn>
                <a:cxn ang="0">
                  <a:pos x="38" y="133"/>
                </a:cxn>
                <a:cxn ang="0">
                  <a:pos x="26" y="118"/>
                </a:cxn>
                <a:cxn ang="0">
                  <a:pos x="15" y="101"/>
                </a:cxn>
                <a:cxn ang="0">
                  <a:pos x="7" y="82"/>
                </a:cxn>
                <a:cxn ang="0">
                  <a:pos x="2" y="63"/>
                </a:cxn>
                <a:cxn ang="0">
                  <a:pos x="0" y="44"/>
                </a:cxn>
                <a:cxn ang="0">
                  <a:pos x="0" y="25"/>
                </a:cxn>
                <a:cxn ang="0">
                  <a:pos x="5" y="4"/>
                </a:cxn>
                <a:cxn ang="0">
                  <a:pos x="9" y="0"/>
                </a:cxn>
                <a:cxn ang="0">
                  <a:pos x="21" y="2"/>
                </a:cxn>
                <a:cxn ang="0">
                  <a:pos x="30" y="6"/>
                </a:cxn>
                <a:cxn ang="0">
                  <a:pos x="36" y="8"/>
                </a:cxn>
              </a:cxnLst>
              <a:rect l="0" t="0" r="r" b="b"/>
              <a:pathLst>
                <a:path w="528" h="335">
                  <a:moveTo>
                    <a:pt x="36" y="8"/>
                  </a:moveTo>
                  <a:lnTo>
                    <a:pt x="34" y="10"/>
                  </a:lnTo>
                  <a:lnTo>
                    <a:pt x="32" y="15"/>
                  </a:lnTo>
                  <a:lnTo>
                    <a:pt x="30" y="17"/>
                  </a:lnTo>
                  <a:lnTo>
                    <a:pt x="30" y="23"/>
                  </a:lnTo>
                  <a:lnTo>
                    <a:pt x="30" y="29"/>
                  </a:lnTo>
                  <a:lnTo>
                    <a:pt x="30" y="36"/>
                  </a:lnTo>
                  <a:lnTo>
                    <a:pt x="30" y="42"/>
                  </a:lnTo>
                  <a:lnTo>
                    <a:pt x="32" y="52"/>
                  </a:lnTo>
                  <a:lnTo>
                    <a:pt x="34" y="59"/>
                  </a:lnTo>
                  <a:lnTo>
                    <a:pt x="38" y="69"/>
                  </a:lnTo>
                  <a:lnTo>
                    <a:pt x="42" y="78"/>
                  </a:lnTo>
                  <a:lnTo>
                    <a:pt x="47" y="88"/>
                  </a:lnTo>
                  <a:lnTo>
                    <a:pt x="49" y="93"/>
                  </a:lnTo>
                  <a:lnTo>
                    <a:pt x="53" y="99"/>
                  </a:lnTo>
                  <a:lnTo>
                    <a:pt x="57" y="105"/>
                  </a:lnTo>
                  <a:lnTo>
                    <a:pt x="62" y="111"/>
                  </a:lnTo>
                  <a:lnTo>
                    <a:pt x="66" y="116"/>
                  </a:lnTo>
                  <a:lnTo>
                    <a:pt x="72" y="122"/>
                  </a:lnTo>
                  <a:lnTo>
                    <a:pt x="78" y="128"/>
                  </a:lnTo>
                  <a:lnTo>
                    <a:pt x="85" y="133"/>
                  </a:lnTo>
                  <a:lnTo>
                    <a:pt x="91" y="139"/>
                  </a:lnTo>
                  <a:lnTo>
                    <a:pt x="99" y="145"/>
                  </a:lnTo>
                  <a:lnTo>
                    <a:pt x="106" y="152"/>
                  </a:lnTo>
                  <a:lnTo>
                    <a:pt x="116" y="158"/>
                  </a:lnTo>
                  <a:lnTo>
                    <a:pt x="123" y="164"/>
                  </a:lnTo>
                  <a:lnTo>
                    <a:pt x="133" y="169"/>
                  </a:lnTo>
                  <a:lnTo>
                    <a:pt x="142" y="177"/>
                  </a:lnTo>
                  <a:lnTo>
                    <a:pt x="154" y="183"/>
                  </a:lnTo>
                  <a:lnTo>
                    <a:pt x="165" y="190"/>
                  </a:lnTo>
                  <a:lnTo>
                    <a:pt x="178" y="196"/>
                  </a:lnTo>
                  <a:lnTo>
                    <a:pt x="192" y="202"/>
                  </a:lnTo>
                  <a:lnTo>
                    <a:pt x="205" y="209"/>
                  </a:lnTo>
                  <a:lnTo>
                    <a:pt x="218" y="215"/>
                  </a:lnTo>
                  <a:lnTo>
                    <a:pt x="233" y="223"/>
                  </a:lnTo>
                  <a:lnTo>
                    <a:pt x="249" y="228"/>
                  </a:lnTo>
                  <a:lnTo>
                    <a:pt x="266" y="236"/>
                  </a:lnTo>
                  <a:lnTo>
                    <a:pt x="283" y="242"/>
                  </a:lnTo>
                  <a:lnTo>
                    <a:pt x="300" y="249"/>
                  </a:lnTo>
                  <a:lnTo>
                    <a:pt x="319" y="255"/>
                  </a:lnTo>
                  <a:lnTo>
                    <a:pt x="340" y="263"/>
                  </a:lnTo>
                  <a:lnTo>
                    <a:pt x="359" y="268"/>
                  </a:lnTo>
                  <a:lnTo>
                    <a:pt x="380" y="276"/>
                  </a:lnTo>
                  <a:lnTo>
                    <a:pt x="403" y="282"/>
                  </a:lnTo>
                  <a:lnTo>
                    <a:pt x="425" y="289"/>
                  </a:lnTo>
                  <a:lnTo>
                    <a:pt x="450" y="295"/>
                  </a:lnTo>
                  <a:lnTo>
                    <a:pt x="475" y="301"/>
                  </a:lnTo>
                  <a:lnTo>
                    <a:pt x="501" y="308"/>
                  </a:lnTo>
                  <a:lnTo>
                    <a:pt x="528" y="316"/>
                  </a:lnTo>
                  <a:lnTo>
                    <a:pt x="479" y="335"/>
                  </a:lnTo>
                  <a:lnTo>
                    <a:pt x="477" y="333"/>
                  </a:lnTo>
                  <a:lnTo>
                    <a:pt x="471" y="333"/>
                  </a:lnTo>
                  <a:lnTo>
                    <a:pt x="467" y="331"/>
                  </a:lnTo>
                  <a:lnTo>
                    <a:pt x="465" y="331"/>
                  </a:lnTo>
                  <a:lnTo>
                    <a:pt x="460" y="329"/>
                  </a:lnTo>
                  <a:lnTo>
                    <a:pt x="456" y="329"/>
                  </a:lnTo>
                  <a:lnTo>
                    <a:pt x="448" y="327"/>
                  </a:lnTo>
                  <a:lnTo>
                    <a:pt x="442" y="325"/>
                  </a:lnTo>
                  <a:lnTo>
                    <a:pt x="435" y="323"/>
                  </a:lnTo>
                  <a:lnTo>
                    <a:pt x="429" y="321"/>
                  </a:lnTo>
                  <a:lnTo>
                    <a:pt x="420" y="320"/>
                  </a:lnTo>
                  <a:lnTo>
                    <a:pt x="412" y="318"/>
                  </a:lnTo>
                  <a:lnTo>
                    <a:pt x="404" y="316"/>
                  </a:lnTo>
                  <a:lnTo>
                    <a:pt x="395" y="314"/>
                  </a:lnTo>
                  <a:lnTo>
                    <a:pt x="385" y="312"/>
                  </a:lnTo>
                  <a:lnTo>
                    <a:pt x="376" y="308"/>
                  </a:lnTo>
                  <a:lnTo>
                    <a:pt x="365" y="306"/>
                  </a:lnTo>
                  <a:lnTo>
                    <a:pt x="355" y="302"/>
                  </a:lnTo>
                  <a:lnTo>
                    <a:pt x="344" y="299"/>
                  </a:lnTo>
                  <a:lnTo>
                    <a:pt x="334" y="295"/>
                  </a:lnTo>
                  <a:lnTo>
                    <a:pt x="323" y="291"/>
                  </a:lnTo>
                  <a:lnTo>
                    <a:pt x="313" y="289"/>
                  </a:lnTo>
                  <a:lnTo>
                    <a:pt x="300" y="285"/>
                  </a:lnTo>
                  <a:lnTo>
                    <a:pt x="289" y="282"/>
                  </a:lnTo>
                  <a:lnTo>
                    <a:pt x="277" y="276"/>
                  </a:lnTo>
                  <a:lnTo>
                    <a:pt x="266" y="272"/>
                  </a:lnTo>
                  <a:lnTo>
                    <a:pt x="254" y="266"/>
                  </a:lnTo>
                  <a:lnTo>
                    <a:pt x="243" y="263"/>
                  </a:lnTo>
                  <a:lnTo>
                    <a:pt x="232" y="257"/>
                  </a:lnTo>
                  <a:lnTo>
                    <a:pt x="220" y="255"/>
                  </a:lnTo>
                  <a:lnTo>
                    <a:pt x="207" y="249"/>
                  </a:lnTo>
                  <a:lnTo>
                    <a:pt x="195" y="244"/>
                  </a:lnTo>
                  <a:lnTo>
                    <a:pt x="184" y="238"/>
                  </a:lnTo>
                  <a:lnTo>
                    <a:pt x="173" y="232"/>
                  </a:lnTo>
                  <a:lnTo>
                    <a:pt x="161" y="226"/>
                  </a:lnTo>
                  <a:lnTo>
                    <a:pt x="150" y="221"/>
                  </a:lnTo>
                  <a:lnTo>
                    <a:pt x="138" y="213"/>
                  </a:lnTo>
                  <a:lnTo>
                    <a:pt x="129" y="207"/>
                  </a:lnTo>
                  <a:lnTo>
                    <a:pt x="118" y="200"/>
                  </a:lnTo>
                  <a:lnTo>
                    <a:pt x="108" y="194"/>
                  </a:lnTo>
                  <a:lnTo>
                    <a:pt x="97" y="187"/>
                  </a:lnTo>
                  <a:lnTo>
                    <a:pt x="87" y="181"/>
                  </a:lnTo>
                  <a:lnTo>
                    <a:pt x="80" y="173"/>
                  </a:lnTo>
                  <a:lnTo>
                    <a:pt x="70" y="166"/>
                  </a:lnTo>
                  <a:lnTo>
                    <a:pt x="61" y="158"/>
                  </a:lnTo>
                  <a:lnTo>
                    <a:pt x="53" y="150"/>
                  </a:lnTo>
                  <a:lnTo>
                    <a:pt x="45" y="143"/>
                  </a:lnTo>
                  <a:lnTo>
                    <a:pt x="38" y="133"/>
                  </a:lnTo>
                  <a:lnTo>
                    <a:pt x="32" y="126"/>
                  </a:lnTo>
                  <a:lnTo>
                    <a:pt x="26" y="118"/>
                  </a:lnTo>
                  <a:lnTo>
                    <a:pt x="21" y="109"/>
                  </a:lnTo>
                  <a:lnTo>
                    <a:pt x="15" y="101"/>
                  </a:lnTo>
                  <a:lnTo>
                    <a:pt x="11" y="92"/>
                  </a:lnTo>
                  <a:lnTo>
                    <a:pt x="7" y="82"/>
                  </a:lnTo>
                  <a:lnTo>
                    <a:pt x="4" y="73"/>
                  </a:lnTo>
                  <a:lnTo>
                    <a:pt x="2" y="63"/>
                  </a:lnTo>
                  <a:lnTo>
                    <a:pt x="0" y="54"/>
                  </a:lnTo>
                  <a:lnTo>
                    <a:pt x="0" y="44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2" y="14"/>
                  </a:lnTo>
                  <a:lnTo>
                    <a:pt x="5" y="4"/>
                  </a:lnTo>
                  <a:lnTo>
                    <a:pt x="5" y="0"/>
                  </a:lnTo>
                  <a:lnTo>
                    <a:pt x="9" y="0"/>
                  </a:lnTo>
                  <a:lnTo>
                    <a:pt x="15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30" y="6"/>
                  </a:lnTo>
                  <a:lnTo>
                    <a:pt x="34" y="8"/>
                  </a:lnTo>
                  <a:lnTo>
                    <a:pt x="36" y="8"/>
                  </a:lnTo>
                  <a:lnTo>
                    <a:pt x="36" y="8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1" name="Freeform 31"/>
            <p:cNvSpPr>
              <a:spLocks/>
            </p:cNvSpPr>
            <p:nvPr/>
          </p:nvSpPr>
          <p:spPr bwMode="auto">
            <a:xfrm>
              <a:off x="2637" y="2547"/>
              <a:ext cx="150" cy="236"/>
            </a:xfrm>
            <a:custGeom>
              <a:avLst/>
              <a:gdLst/>
              <a:ahLst/>
              <a:cxnLst>
                <a:cxn ang="0">
                  <a:pos x="290" y="13"/>
                </a:cxn>
                <a:cxn ang="0">
                  <a:pos x="273" y="38"/>
                </a:cxn>
                <a:cxn ang="0">
                  <a:pos x="258" y="63"/>
                </a:cxn>
                <a:cxn ang="0">
                  <a:pos x="243" y="83"/>
                </a:cxn>
                <a:cxn ang="0">
                  <a:pos x="230" y="106"/>
                </a:cxn>
                <a:cxn ang="0">
                  <a:pos x="216" y="129"/>
                </a:cxn>
                <a:cxn ang="0">
                  <a:pos x="205" y="152"/>
                </a:cxn>
                <a:cxn ang="0">
                  <a:pos x="192" y="173"/>
                </a:cxn>
                <a:cxn ang="0">
                  <a:pos x="180" y="196"/>
                </a:cxn>
                <a:cxn ang="0">
                  <a:pos x="167" y="218"/>
                </a:cxn>
                <a:cxn ang="0">
                  <a:pos x="157" y="241"/>
                </a:cxn>
                <a:cxn ang="0">
                  <a:pos x="146" y="260"/>
                </a:cxn>
                <a:cxn ang="0">
                  <a:pos x="135" y="281"/>
                </a:cxn>
                <a:cxn ang="0">
                  <a:pos x="121" y="304"/>
                </a:cxn>
                <a:cxn ang="0">
                  <a:pos x="112" y="325"/>
                </a:cxn>
                <a:cxn ang="0">
                  <a:pos x="100" y="346"/>
                </a:cxn>
                <a:cxn ang="0">
                  <a:pos x="89" y="369"/>
                </a:cxn>
                <a:cxn ang="0">
                  <a:pos x="78" y="389"/>
                </a:cxn>
                <a:cxn ang="0">
                  <a:pos x="66" y="412"/>
                </a:cxn>
                <a:cxn ang="0">
                  <a:pos x="55" y="433"/>
                </a:cxn>
                <a:cxn ang="0">
                  <a:pos x="43" y="456"/>
                </a:cxn>
                <a:cxn ang="0">
                  <a:pos x="30" y="469"/>
                </a:cxn>
                <a:cxn ang="0">
                  <a:pos x="15" y="471"/>
                </a:cxn>
                <a:cxn ang="0">
                  <a:pos x="2" y="462"/>
                </a:cxn>
                <a:cxn ang="0">
                  <a:pos x="13" y="441"/>
                </a:cxn>
                <a:cxn ang="0">
                  <a:pos x="24" y="420"/>
                </a:cxn>
                <a:cxn ang="0">
                  <a:pos x="34" y="399"/>
                </a:cxn>
                <a:cxn ang="0">
                  <a:pos x="43" y="378"/>
                </a:cxn>
                <a:cxn ang="0">
                  <a:pos x="55" y="361"/>
                </a:cxn>
                <a:cxn ang="0">
                  <a:pos x="64" y="340"/>
                </a:cxn>
                <a:cxn ang="0">
                  <a:pos x="74" y="319"/>
                </a:cxn>
                <a:cxn ang="0">
                  <a:pos x="83" y="300"/>
                </a:cxn>
                <a:cxn ang="0">
                  <a:pos x="95" y="281"/>
                </a:cxn>
                <a:cxn ang="0">
                  <a:pos x="104" y="260"/>
                </a:cxn>
                <a:cxn ang="0">
                  <a:pos x="114" y="241"/>
                </a:cxn>
                <a:cxn ang="0">
                  <a:pos x="123" y="220"/>
                </a:cxn>
                <a:cxn ang="0">
                  <a:pos x="137" y="199"/>
                </a:cxn>
                <a:cxn ang="0">
                  <a:pos x="146" y="177"/>
                </a:cxn>
                <a:cxn ang="0">
                  <a:pos x="159" y="158"/>
                </a:cxn>
                <a:cxn ang="0">
                  <a:pos x="171" y="135"/>
                </a:cxn>
                <a:cxn ang="0">
                  <a:pos x="184" y="112"/>
                </a:cxn>
                <a:cxn ang="0">
                  <a:pos x="199" y="89"/>
                </a:cxn>
                <a:cxn ang="0">
                  <a:pos x="213" y="64"/>
                </a:cxn>
                <a:cxn ang="0">
                  <a:pos x="230" y="40"/>
                </a:cxn>
                <a:cxn ang="0">
                  <a:pos x="247" y="17"/>
                </a:cxn>
              </a:cxnLst>
              <a:rect l="0" t="0" r="r" b="b"/>
              <a:pathLst>
                <a:path w="300" h="471">
                  <a:moveTo>
                    <a:pt x="300" y="0"/>
                  </a:moveTo>
                  <a:lnTo>
                    <a:pt x="296" y="5"/>
                  </a:lnTo>
                  <a:lnTo>
                    <a:pt x="290" y="13"/>
                  </a:lnTo>
                  <a:lnTo>
                    <a:pt x="285" y="23"/>
                  </a:lnTo>
                  <a:lnTo>
                    <a:pt x="279" y="30"/>
                  </a:lnTo>
                  <a:lnTo>
                    <a:pt x="273" y="38"/>
                  </a:lnTo>
                  <a:lnTo>
                    <a:pt x="268" y="45"/>
                  </a:lnTo>
                  <a:lnTo>
                    <a:pt x="264" y="53"/>
                  </a:lnTo>
                  <a:lnTo>
                    <a:pt x="258" y="63"/>
                  </a:lnTo>
                  <a:lnTo>
                    <a:pt x="252" y="68"/>
                  </a:lnTo>
                  <a:lnTo>
                    <a:pt x="249" y="76"/>
                  </a:lnTo>
                  <a:lnTo>
                    <a:pt x="243" y="83"/>
                  </a:lnTo>
                  <a:lnTo>
                    <a:pt x="239" y="93"/>
                  </a:lnTo>
                  <a:lnTo>
                    <a:pt x="235" y="99"/>
                  </a:lnTo>
                  <a:lnTo>
                    <a:pt x="230" y="106"/>
                  </a:lnTo>
                  <a:lnTo>
                    <a:pt x="226" y="114"/>
                  </a:lnTo>
                  <a:lnTo>
                    <a:pt x="222" y="123"/>
                  </a:lnTo>
                  <a:lnTo>
                    <a:pt x="216" y="129"/>
                  </a:lnTo>
                  <a:lnTo>
                    <a:pt x="213" y="137"/>
                  </a:lnTo>
                  <a:lnTo>
                    <a:pt x="209" y="144"/>
                  </a:lnTo>
                  <a:lnTo>
                    <a:pt x="205" y="152"/>
                  </a:lnTo>
                  <a:lnTo>
                    <a:pt x="199" y="158"/>
                  </a:lnTo>
                  <a:lnTo>
                    <a:pt x="195" y="165"/>
                  </a:lnTo>
                  <a:lnTo>
                    <a:pt x="192" y="173"/>
                  </a:lnTo>
                  <a:lnTo>
                    <a:pt x="188" y="182"/>
                  </a:lnTo>
                  <a:lnTo>
                    <a:pt x="182" y="188"/>
                  </a:lnTo>
                  <a:lnTo>
                    <a:pt x="180" y="196"/>
                  </a:lnTo>
                  <a:lnTo>
                    <a:pt x="176" y="203"/>
                  </a:lnTo>
                  <a:lnTo>
                    <a:pt x="173" y="211"/>
                  </a:lnTo>
                  <a:lnTo>
                    <a:pt x="167" y="218"/>
                  </a:lnTo>
                  <a:lnTo>
                    <a:pt x="165" y="224"/>
                  </a:lnTo>
                  <a:lnTo>
                    <a:pt x="159" y="232"/>
                  </a:lnTo>
                  <a:lnTo>
                    <a:pt x="157" y="241"/>
                  </a:lnTo>
                  <a:lnTo>
                    <a:pt x="152" y="247"/>
                  </a:lnTo>
                  <a:lnTo>
                    <a:pt x="148" y="254"/>
                  </a:lnTo>
                  <a:lnTo>
                    <a:pt x="146" y="260"/>
                  </a:lnTo>
                  <a:lnTo>
                    <a:pt x="142" y="268"/>
                  </a:lnTo>
                  <a:lnTo>
                    <a:pt x="137" y="275"/>
                  </a:lnTo>
                  <a:lnTo>
                    <a:pt x="135" y="281"/>
                  </a:lnTo>
                  <a:lnTo>
                    <a:pt x="129" y="289"/>
                  </a:lnTo>
                  <a:lnTo>
                    <a:pt x="127" y="296"/>
                  </a:lnTo>
                  <a:lnTo>
                    <a:pt x="121" y="304"/>
                  </a:lnTo>
                  <a:lnTo>
                    <a:pt x="119" y="310"/>
                  </a:lnTo>
                  <a:lnTo>
                    <a:pt x="116" y="317"/>
                  </a:lnTo>
                  <a:lnTo>
                    <a:pt x="112" y="325"/>
                  </a:lnTo>
                  <a:lnTo>
                    <a:pt x="108" y="332"/>
                  </a:lnTo>
                  <a:lnTo>
                    <a:pt x="104" y="340"/>
                  </a:lnTo>
                  <a:lnTo>
                    <a:pt x="100" y="346"/>
                  </a:lnTo>
                  <a:lnTo>
                    <a:pt x="97" y="353"/>
                  </a:lnTo>
                  <a:lnTo>
                    <a:pt x="93" y="361"/>
                  </a:lnTo>
                  <a:lnTo>
                    <a:pt x="89" y="369"/>
                  </a:lnTo>
                  <a:lnTo>
                    <a:pt x="85" y="374"/>
                  </a:lnTo>
                  <a:lnTo>
                    <a:pt x="81" y="382"/>
                  </a:lnTo>
                  <a:lnTo>
                    <a:pt x="78" y="389"/>
                  </a:lnTo>
                  <a:lnTo>
                    <a:pt x="74" y="397"/>
                  </a:lnTo>
                  <a:lnTo>
                    <a:pt x="70" y="405"/>
                  </a:lnTo>
                  <a:lnTo>
                    <a:pt x="66" y="412"/>
                  </a:lnTo>
                  <a:lnTo>
                    <a:pt x="62" y="418"/>
                  </a:lnTo>
                  <a:lnTo>
                    <a:pt x="59" y="426"/>
                  </a:lnTo>
                  <a:lnTo>
                    <a:pt x="55" y="433"/>
                  </a:lnTo>
                  <a:lnTo>
                    <a:pt x="51" y="441"/>
                  </a:lnTo>
                  <a:lnTo>
                    <a:pt x="47" y="448"/>
                  </a:lnTo>
                  <a:lnTo>
                    <a:pt x="43" y="456"/>
                  </a:lnTo>
                  <a:lnTo>
                    <a:pt x="40" y="464"/>
                  </a:lnTo>
                  <a:lnTo>
                    <a:pt x="36" y="471"/>
                  </a:lnTo>
                  <a:lnTo>
                    <a:pt x="30" y="469"/>
                  </a:lnTo>
                  <a:lnTo>
                    <a:pt x="26" y="469"/>
                  </a:lnTo>
                  <a:lnTo>
                    <a:pt x="21" y="471"/>
                  </a:lnTo>
                  <a:lnTo>
                    <a:pt x="15" y="471"/>
                  </a:lnTo>
                  <a:lnTo>
                    <a:pt x="5" y="471"/>
                  </a:lnTo>
                  <a:lnTo>
                    <a:pt x="0" y="469"/>
                  </a:lnTo>
                  <a:lnTo>
                    <a:pt x="2" y="462"/>
                  </a:lnTo>
                  <a:lnTo>
                    <a:pt x="5" y="454"/>
                  </a:lnTo>
                  <a:lnTo>
                    <a:pt x="9" y="446"/>
                  </a:lnTo>
                  <a:lnTo>
                    <a:pt x="13" y="441"/>
                  </a:lnTo>
                  <a:lnTo>
                    <a:pt x="17" y="433"/>
                  </a:lnTo>
                  <a:lnTo>
                    <a:pt x="21" y="427"/>
                  </a:lnTo>
                  <a:lnTo>
                    <a:pt x="24" y="420"/>
                  </a:lnTo>
                  <a:lnTo>
                    <a:pt x="28" y="412"/>
                  </a:lnTo>
                  <a:lnTo>
                    <a:pt x="30" y="405"/>
                  </a:lnTo>
                  <a:lnTo>
                    <a:pt x="34" y="399"/>
                  </a:lnTo>
                  <a:lnTo>
                    <a:pt x="38" y="393"/>
                  </a:lnTo>
                  <a:lnTo>
                    <a:pt x="42" y="386"/>
                  </a:lnTo>
                  <a:lnTo>
                    <a:pt x="43" y="378"/>
                  </a:lnTo>
                  <a:lnTo>
                    <a:pt x="47" y="372"/>
                  </a:lnTo>
                  <a:lnTo>
                    <a:pt x="51" y="367"/>
                  </a:lnTo>
                  <a:lnTo>
                    <a:pt x="55" y="361"/>
                  </a:lnTo>
                  <a:lnTo>
                    <a:pt x="59" y="353"/>
                  </a:lnTo>
                  <a:lnTo>
                    <a:pt x="61" y="346"/>
                  </a:lnTo>
                  <a:lnTo>
                    <a:pt x="64" y="340"/>
                  </a:lnTo>
                  <a:lnTo>
                    <a:pt x="68" y="332"/>
                  </a:lnTo>
                  <a:lnTo>
                    <a:pt x="70" y="325"/>
                  </a:lnTo>
                  <a:lnTo>
                    <a:pt x="74" y="319"/>
                  </a:lnTo>
                  <a:lnTo>
                    <a:pt x="78" y="313"/>
                  </a:lnTo>
                  <a:lnTo>
                    <a:pt x="81" y="308"/>
                  </a:lnTo>
                  <a:lnTo>
                    <a:pt x="83" y="300"/>
                  </a:lnTo>
                  <a:lnTo>
                    <a:pt x="87" y="292"/>
                  </a:lnTo>
                  <a:lnTo>
                    <a:pt x="91" y="287"/>
                  </a:lnTo>
                  <a:lnTo>
                    <a:pt x="95" y="281"/>
                  </a:lnTo>
                  <a:lnTo>
                    <a:pt x="97" y="273"/>
                  </a:lnTo>
                  <a:lnTo>
                    <a:pt x="100" y="268"/>
                  </a:lnTo>
                  <a:lnTo>
                    <a:pt x="104" y="260"/>
                  </a:lnTo>
                  <a:lnTo>
                    <a:pt x="108" y="254"/>
                  </a:lnTo>
                  <a:lnTo>
                    <a:pt x="112" y="247"/>
                  </a:lnTo>
                  <a:lnTo>
                    <a:pt x="114" y="241"/>
                  </a:lnTo>
                  <a:lnTo>
                    <a:pt x="118" y="234"/>
                  </a:lnTo>
                  <a:lnTo>
                    <a:pt x="121" y="226"/>
                  </a:lnTo>
                  <a:lnTo>
                    <a:pt x="123" y="220"/>
                  </a:lnTo>
                  <a:lnTo>
                    <a:pt x="127" y="213"/>
                  </a:lnTo>
                  <a:lnTo>
                    <a:pt x="131" y="205"/>
                  </a:lnTo>
                  <a:lnTo>
                    <a:pt x="137" y="199"/>
                  </a:lnTo>
                  <a:lnTo>
                    <a:pt x="138" y="192"/>
                  </a:lnTo>
                  <a:lnTo>
                    <a:pt x="142" y="184"/>
                  </a:lnTo>
                  <a:lnTo>
                    <a:pt x="146" y="177"/>
                  </a:lnTo>
                  <a:lnTo>
                    <a:pt x="152" y="171"/>
                  </a:lnTo>
                  <a:lnTo>
                    <a:pt x="154" y="163"/>
                  </a:lnTo>
                  <a:lnTo>
                    <a:pt x="159" y="158"/>
                  </a:lnTo>
                  <a:lnTo>
                    <a:pt x="163" y="150"/>
                  </a:lnTo>
                  <a:lnTo>
                    <a:pt x="167" y="142"/>
                  </a:lnTo>
                  <a:lnTo>
                    <a:pt x="171" y="135"/>
                  </a:lnTo>
                  <a:lnTo>
                    <a:pt x="176" y="127"/>
                  </a:lnTo>
                  <a:lnTo>
                    <a:pt x="180" y="120"/>
                  </a:lnTo>
                  <a:lnTo>
                    <a:pt x="184" y="112"/>
                  </a:lnTo>
                  <a:lnTo>
                    <a:pt x="188" y="102"/>
                  </a:lnTo>
                  <a:lnTo>
                    <a:pt x="194" y="97"/>
                  </a:lnTo>
                  <a:lnTo>
                    <a:pt x="199" y="89"/>
                  </a:lnTo>
                  <a:lnTo>
                    <a:pt x="205" y="82"/>
                  </a:lnTo>
                  <a:lnTo>
                    <a:pt x="209" y="72"/>
                  </a:lnTo>
                  <a:lnTo>
                    <a:pt x="213" y="64"/>
                  </a:lnTo>
                  <a:lnTo>
                    <a:pt x="218" y="57"/>
                  </a:lnTo>
                  <a:lnTo>
                    <a:pt x="224" y="49"/>
                  </a:lnTo>
                  <a:lnTo>
                    <a:pt x="230" y="40"/>
                  </a:lnTo>
                  <a:lnTo>
                    <a:pt x="235" y="32"/>
                  </a:lnTo>
                  <a:lnTo>
                    <a:pt x="239" y="25"/>
                  </a:lnTo>
                  <a:lnTo>
                    <a:pt x="247" y="17"/>
                  </a:lnTo>
                  <a:lnTo>
                    <a:pt x="30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660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72" name="Freeform 32"/>
            <p:cNvSpPr>
              <a:spLocks/>
            </p:cNvSpPr>
            <p:nvPr/>
          </p:nvSpPr>
          <p:spPr bwMode="auto">
            <a:xfrm>
              <a:off x="2594" y="1966"/>
              <a:ext cx="114" cy="85"/>
            </a:xfrm>
            <a:custGeom>
              <a:avLst/>
              <a:gdLst/>
              <a:ahLst/>
              <a:cxnLst>
                <a:cxn ang="0">
                  <a:pos x="217" y="134"/>
                </a:cxn>
                <a:cxn ang="0">
                  <a:pos x="207" y="125"/>
                </a:cxn>
                <a:cxn ang="0">
                  <a:pos x="198" y="117"/>
                </a:cxn>
                <a:cxn ang="0">
                  <a:pos x="187" y="108"/>
                </a:cxn>
                <a:cxn ang="0">
                  <a:pos x="173" y="96"/>
                </a:cxn>
                <a:cxn ang="0">
                  <a:pos x="158" y="83"/>
                </a:cxn>
                <a:cxn ang="0">
                  <a:pos x="143" y="72"/>
                </a:cxn>
                <a:cxn ang="0">
                  <a:pos x="128" y="58"/>
                </a:cxn>
                <a:cxn ang="0">
                  <a:pos x="111" y="45"/>
                </a:cxn>
                <a:cxn ang="0">
                  <a:pos x="93" y="34"/>
                </a:cxn>
                <a:cxn ang="0">
                  <a:pos x="80" y="22"/>
                </a:cxn>
                <a:cxn ang="0">
                  <a:pos x="67" y="13"/>
                </a:cxn>
                <a:cxn ang="0">
                  <a:pos x="55" y="5"/>
                </a:cxn>
                <a:cxn ang="0">
                  <a:pos x="42" y="0"/>
                </a:cxn>
                <a:cxn ang="0">
                  <a:pos x="29" y="1"/>
                </a:cxn>
                <a:cxn ang="0">
                  <a:pos x="12" y="13"/>
                </a:cxn>
                <a:cxn ang="0">
                  <a:pos x="2" y="30"/>
                </a:cxn>
                <a:cxn ang="0">
                  <a:pos x="2" y="49"/>
                </a:cxn>
                <a:cxn ang="0">
                  <a:pos x="12" y="58"/>
                </a:cxn>
                <a:cxn ang="0">
                  <a:pos x="25" y="68"/>
                </a:cxn>
                <a:cxn ang="0">
                  <a:pos x="36" y="76"/>
                </a:cxn>
                <a:cxn ang="0">
                  <a:pos x="50" y="85"/>
                </a:cxn>
                <a:cxn ang="0">
                  <a:pos x="65" y="95"/>
                </a:cxn>
                <a:cxn ang="0">
                  <a:pos x="82" y="104"/>
                </a:cxn>
                <a:cxn ang="0">
                  <a:pos x="99" y="115"/>
                </a:cxn>
                <a:cxn ang="0">
                  <a:pos x="118" y="125"/>
                </a:cxn>
                <a:cxn ang="0">
                  <a:pos x="133" y="134"/>
                </a:cxn>
                <a:cxn ang="0">
                  <a:pos x="149" y="142"/>
                </a:cxn>
                <a:cxn ang="0">
                  <a:pos x="166" y="150"/>
                </a:cxn>
                <a:cxn ang="0">
                  <a:pos x="177" y="157"/>
                </a:cxn>
                <a:cxn ang="0">
                  <a:pos x="190" y="163"/>
                </a:cxn>
                <a:cxn ang="0">
                  <a:pos x="204" y="169"/>
                </a:cxn>
                <a:cxn ang="0">
                  <a:pos x="213" y="167"/>
                </a:cxn>
                <a:cxn ang="0">
                  <a:pos x="223" y="159"/>
                </a:cxn>
                <a:cxn ang="0">
                  <a:pos x="228" y="152"/>
                </a:cxn>
                <a:cxn ang="0">
                  <a:pos x="226" y="142"/>
                </a:cxn>
                <a:cxn ang="0">
                  <a:pos x="221" y="136"/>
                </a:cxn>
              </a:cxnLst>
              <a:rect l="0" t="0" r="r" b="b"/>
              <a:pathLst>
                <a:path w="228" h="169">
                  <a:moveTo>
                    <a:pt x="221" y="136"/>
                  </a:moveTo>
                  <a:lnTo>
                    <a:pt x="217" y="134"/>
                  </a:lnTo>
                  <a:lnTo>
                    <a:pt x="211" y="129"/>
                  </a:lnTo>
                  <a:lnTo>
                    <a:pt x="207" y="125"/>
                  </a:lnTo>
                  <a:lnTo>
                    <a:pt x="204" y="121"/>
                  </a:lnTo>
                  <a:lnTo>
                    <a:pt x="198" y="117"/>
                  </a:lnTo>
                  <a:lnTo>
                    <a:pt x="194" y="114"/>
                  </a:lnTo>
                  <a:lnTo>
                    <a:pt x="187" y="108"/>
                  </a:lnTo>
                  <a:lnTo>
                    <a:pt x="179" y="102"/>
                  </a:lnTo>
                  <a:lnTo>
                    <a:pt x="173" y="96"/>
                  </a:lnTo>
                  <a:lnTo>
                    <a:pt x="166" y="91"/>
                  </a:lnTo>
                  <a:lnTo>
                    <a:pt x="158" y="83"/>
                  </a:lnTo>
                  <a:lnTo>
                    <a:pt x="150" y="77"/>
                  </a:lnTo>
                  <a:lnTo>
                    <a:pt x="143" y="72"/>
                  </a:lnTo>
                  <a:lnTo>
                    <a:pt x="135" y="66"/>
                  </a:lnTo>
                  <a:lnTo>
                    <a:pt x="128" y="58"/>
                  </a:lnTo>
                  <a:lnTo>
                    <a:pt x="120" y="51"/>
                  </a:lnTo>
                  <a:lnTo>
                    <a:pt x="111" y="45"/>
                  </a:lnTo>
                  <a:lnTo>
                    <a:pt x="103" y="39"/>
                  </a:lnTo>
                  <a:lnTo>
                    <a:pt x="93" y="34"/>
                  </a:lnTo>
                  <a:lnTo>
                    <a:pt x="88" y="28"/>
                  </a:lnTo>
                  <a:lnTo>
                    <a:pt x="80" y="22"/>
                  </a:lnTo>
                  <a:lnTo>
                    <a:pt x="74" y="19"/>
                  </a:lnTo>
                  <a:lnTo>
                    <a:pt x="67" y="13"/>
                  </a:lnTo>
                  <a:lnTo>
                    <a:pt x="61" y="9"/>
                  </a:lnTo>
                  <a:lnTo>
                    <a:pt x="55" y="5"/>
                  </a:lnTo>
                  <a:lnTo>
                    <a:pt x="50" y="3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29" y="1"/>
                  </a:lnTo>
                  <a:lnTo>
                    <a:pt x="19" y="7"/>
                  </a:lnTo>
                  <a:lnTo>
                    <a:pt x="12" y="13"/>
                  </a:lnTo>
                  <a:lnTo>
                    <a:pt x="6" y="22"/>
                  </a:lnTo>
                  <a:lnTo>
                    <a:pt x="2" y="30"/>
                  </a:lnTo>
                  <a:lnTo>
                    <a:pt x="0" y="39"/>
                  </a:lnTo>
                  <a:lnTo>
                    <a:pt x="2" y="49"/>
                  </a:lnTo>
                  <a:lnTo>
                    <a:pt x="8" y="57"/>
                  </a:lnTo>
                  <a:lnTo>
                    <a:pt x="12" y="58"/>
                  </a:lnTo>
                  <a:lnTo>
                    <a:pt x="19" y="66"/>
                  </a:lnTo>
                  <a:lnTo>
                    <a:pt x="25" y="68"/>
                  </a:lnTo>
                  <a:lnTo>
                    <a:pt x="29" y="72"/>
                  </a:lnTo>
                  <a:lnTo>
                    <a:pt x="36" y="76"/>
                  </a:lnTo>
                  <a:lnTo>
                    <a:pt x="44" y="81"/>
                  </a:lnTo>
                  <a:lnTo>
                    <a:pt x="50" y="85"/>
                  </a:lnTo>
                  <a:lnTo>
                    <a:pt x="57" y="89"/>
                  </a:lnTo>
                  <a:lnTo>
                    <a:pt x="65" y="95"/>
                  </a:lnTo>
                  <a:lnTo>
                    <a:pt x="74" y="100"/>
                  </a:lnTo>
                  <a:lnTo>
                    <a:pt x="82" y="104"/>
                  </a:lnTo>
                  <a:lnTo>
                    <a:pt x="92" y="110"/>
                  </a:lnTo>
                  <a:lnTo>
                    <a:pt x="99" y="115"/>
                  </a:lnTo>
                  <a:lnTo>
                    <a:pt x="109" y="119"/>
                  </a:lnTo>
                  <a:lnTo>
                    <a:pt x="118" y="125"/>
                  </a:lnTo>
                  <a:lnTo>
                    <a:pt x="126" y="129"/>
                  </a:lnTo>
                  <a:lnTo>
                    <a:pt x="133" y="134"/>
                  </a:lnTo>
                  <a:lnTo>
                    <a:pt x="143" y="138"/>
                  </a:lnTo>
                  <a:lnTo>
                    <a:pt x="149" y="142"/>
                  </a:lnTo>
                  <a:lnTo>
                    <a:pt x="158" y="146"/>
                  </a:lnTo>
                  <a:lnTo>
                    <a:pt x="166" y="150"/>
                  </a:lnTo>
                  <a:lnTo>
                    <a:pt x="173" y="155"/>
                  </a:lnTo>
                  <a:lnTo>
                    <a:pt x="177" y="157"/>
                  </a:lnTo>
                  <a:lnTo>
                    <a:pt x="185" y="161"/>
                  </a:lnTo>
                  <a:lnTo>
                    <a:pt x="190" y="163"/>
                  </a:lnTo>
                  <a:lnTo>
                    <a:pt x="196" y="165"/>
                  </a:lnTo>
                  <a:lnTo>
                    <a:pt x="204" y="169"/>
                  </a:lnTo>
                  <a:lnTo>
                    <a:pt x="207" y="169"/>
                  </a:lnTo>
                  <a:lnTo>
                    <a:pt x="213" y="167"/>
                  </a:lnTo>
                  <a:lnTo>
                    <a:pt x="219" y="163"/>
                  </a:lnTo>
                  <a:lnTo>
                    <a:pt x="223" y="159"/>
                  </a:lnTo>
                  <a:lnTo>
                    <a:pt x="228" y="157"/>
                  </a:lnTo>
                  <a:lnTo>
                    <a:pt x="228" y="152"/>
                  </a:lnTo>
                  <a:lnTo>
                    <a:pt x="228" y="146"/>
                  </a:lnTo>
                  <a:lnTo>
                    <a:pt x="226" y="142"/>
                  </a:lnTo>
                  <a:lnTo>
                    <a:pt x="221" y="136"/>
                  </a:lnTo>
                  <a:lnTo>
                    <a:pt x="221" y="136"/>
                  </a:lnTo>
                  <a:close/>
                </a:path>
              </a:pathLst>
            </a:custGeom>
            <a:solidFill>
              <a:srgbClr val="B34D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762000" y="914400"/>
            <a:ext cx="777240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Местом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игры может служить любая ровная площадка длиной 50-60м. и шириной 20-35м.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Она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делиться двумя поперечными параллельными линиями, отстоящими друг от друга на 40-50м. Площадка между этими линиями называется полем.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2600" y="381000"/>
            <a:ext cx="54863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Игроки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бьющей команды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2362200" y="3276600"/>
            <a:ext cx="4495800" cy="2743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3657600" y="36576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362200" y="3886201"/>
            <a:ext cx="1371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>
                <a:latin typeface="Comic Sans MS" pitchFamily="66" charset="0"/>
              </a:rPr>
              <a:t>«Город»</a:t>
            </a:r>
          </a:p>
          <a:p>
            <a:endParaRPr lang="ru-RU" sz="2000" dirty="0">
              <a:latin typeface="Comic Sans MS" pitchFamily="66" charset="0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3870325" y="4191000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3300"/>
                </a:solidFill>
                <a:latin typeface="Comic Sans MS" pitchFamily="66" charset="0"/>
              </a:rPr>
              <a:t>поле</a:t>
            </a:r>
          </a:p>
        </p:txBody>
      </p:sp>
      <p:sp>
        <p:nvSpPr>
          <p:cNvPr id="28" name="Oval 11"/>
          <p:cNvSpPr>
            <a:spLocks noChangeArrowheads="1"/>
          </p:cNvSpPr>
          <p:nvPr/>
        </p:nvSpPr>
        <p:spPr bwMode="auto">
          <a:xfrm>
            <a:off x="4343400" y="48006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29" name="Oval 12"/>
          <p:cNvSpPr>
            <a:spLocks noChangeArrowheads="1"/>
          </p:cNvSpPr>
          <p:nvPr/>
        </p:nvSpPr>
        <p:spPr bwMode="auto">
          <a:xfrm flipH="1" flipV="1">
            <a:off x="4419600" y="54102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Oval 16"/>
          <p:cNvSpPr>
            <a:spLocks noChangeArrowheads="1"/>
          </p:cNvSpPr>
          <p:nvPr/>
        </p:nvSpPr>
        <p:spPr bwMode="auto">
          <a:xfrm>
            <a:off x="4876800" y="50292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Oval 21"/>
          <p:cNvSpPr>
            <a:spLocks noChangeArrowheads="1"/>
          </p:cNvSpPr>
          <p:nvPr/>
        </p:nvSpPr>
        <p:spPr bwMode="auto">
          <a:xfrm>
            <a:off x="6248400" y="50292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Oval 26"/>
          <p:cNvSpPr>
            <a:spLocks noChangeArrowheads="1"/>
          </p:cNvSpPr>
          <p:nvPr/>
        </p:nvSpPr>
        <p:spPr bwMode="auto">
          <a:xfrm>
            <a:off x="6248400" y="54864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Oval 30"/>
          <p:cNvSpPr>
            <a:spLocks noChangeArrowheads="1"/>
          </p:cNvSpPr>
          <p:nvPr/>
        </p:nvSpPr>
        <p:spPr bwMode="auto">
          <a:xfrm>
            <a:off x="6248400" y="44196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7223125" y="4360863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>
                <a:latin typeface="Comic Sans MS" pitchFamily="66" charset="0"/>
              </a:rPr>
              <a:t>«кон»</a:t>
            </a: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6934200" y="5181600"/>
            <a:ext cx="20351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Comic Sans MS" pitchFamily="66" charset="0"/>
              </a:rPr>
              <a:t>Игроки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latin typeface="Comic Sans MS" pitchFamily="66" charset="0"/>
              </a:rPr>
              <a:t>Водящей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latin typeface="Comic Sans MS" pitchFamily="66" charset="0"/>
              </a:rPr>
              <a:t>команды</a:t>
            </a:r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H="1" flipV="1">
            <a:off x="6400800" y="5181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981200" y="4267200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>
            <a:off x="1981200" y="5029200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Rectangle 42"/>
          <p:cNvSpPr>
            <a:spLocks noChangeArrowheads="1"/>
          </p:cNvSpPr>
          <p:nvPr/>
        </p:nvSpPr>
        <p:spPr bwMode="auto">
          <a:xfrm>
            <a:off x="1981200" y="5410200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2057400" y="5867400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Line 49"/>
          <p:cNvSpPr>
            <a:spLocks noChangeShapeType="1"/>
          </p:cNvSpPr>
          <p:nvPr/>
        </p:nvSpPr>
        <p:spPr bwMode="auto">
          <a:xfrm flipH="1">
            <a:off x="2133600" y="54102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" name="Text Box 50"/>
          <p:cNvSpPr txBox="1">
            <a:spLocks noChangeArrowheads="1"/>
          </p:cNvSpPr>
          <p:nvPr/>
        </p:nvSpPr>
        <p:spPr bwMode="auto">
          <a:xfrm>
            <a:off x="2438400" y="5105400"/>
            <a:ext cx="155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latin typeface="Comic Sans MS" pitchFamily="66" charset="0"/>
              </a:rPr>
              <a:t>метальщик</a:t>
            </a:r>
          </a:p>
        </p:txBody>
      </p:sp>
      <p:sp>
        <p:nvSpPr>
          <p:cNvPr id="45" name="Line 51"/>
          <p:cNvSpPr>
            <a:spLocks noChangeShapeType="1"/>
          </p:cNvSpPr>
          <p:nvPr/>
        </p:nvSpPr>
        <p:spPr bwMode="auto">
          <a:xfrm flipH="1">
            <a:off x="2286000" y="57912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" name="Text Box 52"/>
          <p:cNvSpPr txBox="1">
            <a:spLocks noChangeArrowheads="1"/>
          </p:cNvSpPr>
          <p:nvPr/>
        </p:nvSpPr>
        <p:spPr bwMode="auto">
          <a:xfrm>
            <a:off x="2514600" y="5562600"/>
            <a:ext cx="1841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latin typeface="Comic Sans MS" pitchFamily="66" charset="0"/>
              </a:rPr>
              <a:t>подавальщик</a:t>
            </a:r>
          </a:p>
        </p:txBody>
      </p:sp>
      <p:sp>
        <p:nvSpPr>
          <p:cNvPr id="48" name="Rectangle 37"/>
          <p:cNvSpPr>
            <a:spLocks noChangeArrowheads="1"/>
          </p:cNvSpPr>
          <p:nvPr/>
        </p:nvSpPr>
        <p:spPr bwMode="auto">
          <a:xfrm>
            <a:off x="1981200" y="3733800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000"/>
                            </p:stCondLst>
                            <p:childTnLst>
                              <p:par>
                                <p:cTn id="4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9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2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4000"/>
                            </p:stCondLst>
                            <p:childTnLst>
                              <p:par>
                                <p:cTn id="7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60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80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2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40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8" grpId="0" animBg="1"/>
      <p:bldP spid="39" grpId="0" animBg="1"/>
      <p:bldP spid="40" grpId="0" animBg="1"/>
      <p:bldP spid="41" grpId="0" animBg="1"/>
      <p:bldP spid="42" grpId="0" animBg="1"/>
      <p:bldP spid="44" grpId="0"/>
      <p:bldP spid="46" grpId="0"/>
      <p:bldP spid="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590</Words>
  <Application>Microsoft Office PowerPoint</Application>
  <PresentationFormat>Экран (4:3)</PresentationFormat>
  <Paragraphs>93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«Русская лапта»  на уроке физической  культуры.</vt:lpstr>
      <vt:lpstr>Анатация</vt:lpstr>
      <vt:lpstr>Слайд 3</vt:lpstr>
      <vt:lpstr>   ЦЕЛЬ: Приобщить учащихся к  народным играм. </vt:lpstr>
      <vt:lpstr>История возникновения</vt:lpstr>
      <vt:lpstr>Историческая справка</vt:lpstr>
      <vt:lpstr>Инвентарь: бита, мяч </vt:lpstr>
      <vt:lpstr>Площадка</vt:lpstr>
      <vt:lpstr>Слайд 9</vt:lpstr>
      <vt:lpstr>Правила игры</vt:lpstr>
      <vt:lpstr>Разминка</vt:lpstr>
      <vt:lpstr>Обучение прием и передача меча</vt:lpstr>
      <vt:lpstr>Обучение удару битой по мячу</vt:lpstr>
      <vt:lpstr>Рекомендации</vt:lpstr>
      <vt:lpstr>Популярность лапты – в ее достоинствах: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Возрождение «русской лапты» на уроке физкультуры.</dc:title>
  <dc:creator>Кей</dc:creator>
  <cp:lastModifiedBy>Кей</cp:lastModifiedBy>
  <cp:revision>8</cp:revision>
  <dcterms:created xsi:type="dcterms:W3CDTF">2015-05-04T19:05:35Z</dcterms:created>
  <dcterms:modified xsi:type="dcterms:W3CDTF">2015-05-05T19:36:39Z</dcterms:modified>
</cp:coreProperties>
</file>